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361" r:id="rId2"/>
    <p:sldId id="1809" r:id="rId3"/>
    <p:sldId id="1793" r:id="rId4"/>
    <p:sldId id="932" r:id="rId5"/>
    <p:sldId id="933" r:id="rId6"/>
    <p:sldId id="1812" r:id="rId7"/>
    <p:sldId id="1811" r:id="rId8"/>
    <p:sldId id="1817" r:id="rId9"/>
    <p:sldId id="1818" r:id="rId10"/>
    <p:sldId id="1813" r:id="rId11"/>
    <p:sldId id="1814" r:id="rId12"/>
    <p:sldId id="898" r:id="rId13"/>
    <p:sldId id="915" r:id="rId14"/>
    <p:sldId id="920" r:id="rId15"/>
    <p:sldId id="921" r:id="rId16"/>
    <p:sldId id="92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5946"/>
  </p:normalViewPr>
  <p:slideViewPr>
    <p:cSldViewPr snapToGrid="0" snapToObjects="1">
      <p:cViewPr varScale="1">
        <p:scale>
          <a:sx n="117" d="100"/>
          <a:sy n="117" d="100"/>
        </p:scale>
        <p:origin x="3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2.png>
</file>

<file path=ppt/media/image3.png>
</file>

<file path=ppt/media/image5.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CACCD7-C3FD-A145-9C28-031E4C5F58D4}" type="datetimeFigureOut">
              <a:rPr lang="en-US" smtClean="0"/>
              <a:t>2/2/22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0338E6-3AE9-AF48-97E6-A11D61FFBC58}" type="slidenum">
              <a:rPr lang="en-US" smtClean="0"/>
              <a:t>‹#›</a:t>
            </a:fld>
            <a:endParaRPr lang="en-US"/>
          </a:p>
        </p:txBody>
      </p:sp>
    </p:spTree>
    <p:extLst>
      <p:ext uri="{BB962C8B-B14F-4D97-AF65-F5344CB8AC3E}">
        <p14:creationId xmlns:p14="http://schemas.microsoft.com/office/powerpoint/2010/main" val="16684553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
        <p:nvSpPr>
          <p:cNvPr id="197" name="Shape 1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392841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AD912E5-47C8-412D-B860-C77C24406DFE}" type="slidenum">
              <a:rPr lang="en-US" smtClean="0"/>
              <a:t>2</a:t>
            </a:fld>
            <a:endParaRPr lang="en-US"/>
          </a:p>
        </p:txBody>
      </p:sp>
    </p:spTree>
    <p:extLst>
      <p:ext uri="{BB962C8B-B14F-4D97-AF65-F5344CB8AC3E}">
        <p14:creationId xmlns:p14="http://schemas.microsoft.com/office/powerpoint/2010/main" val="1289779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71E7E-0901-4D41-90E2-A851736E51D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F6013FB-6F06-E24F-8C44-D15810ECAC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279127C-51D9-B444-B962-454CBA2EAC48}"/>
              </a:ext>
            </a:extLst>
          </p:cNvPr>
          <p:cNvSpPr>
            <a:spLocks noGrp="1"/>
          </p:cNvSpPr>
          <p:nvPr>
            <p:ph type="dt" sz="half" idx="10"/>
          </p:nvPr>
        </p:nvSpPr>
        <p:spPr/>
        <p:txBody>
          <a:bodyPr/>
          <a:lstStyle/>
          <a:p>
            <a:fld id="{7E7E421C-2886-EF46-BBC4-73E45DECEAB6}" type="datetimeFigureOut">
              <a:rPr lang="en-US" smtClean="0"/>
              <a:t>2/2/22</a:t>
            </a:fld>
            <a:endParaRPr lang="en-US"/>
          </a:p>
        </p:txBody>
      </p:sp>
      <p:sp>
        <p:nvSpPr>
          <p:cNvPr id="5" name="Footer Placeholder 4">
            <a:extLst>
              <a:ext uri="{FF2B5EF4-FFF2-40B4-BE49-F238E27FC236}">
                <a16:creationId xmlns:a16="http://schemas.microsoft.com/office/drawing/2014/main" id="{9A46C800-AFFE-DA4C-B1C8-4703F59FD2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ECECE2-C448-B445-8207-3CFBF3BEACB4}"/>
              </a:ext>
            </a:extLst>
          </p:cNvPr>
          <p:cNvSpPr>
            <a:spLocks noGrp="1"/>
          </p:cNvSpPr>
          <p:nvPr>
            <p:ph type="sldNum" sz="quarter" idx="12"/>
          </p:nvPr>
        </p:nvSpPr>
        <p:spPr/>
        <p:txBody>
          <a:bodyPr/>
          <a:lstStyle/>
          <a:p>
            <a:fld id="{4F48A434-70D9-8940-B28A-200BA4FDE622}" type="slidenum">
              <a:rPr lang="en-US" smtClean="0"/>
              <a:t>‹#›</a:t>
            </a:fld>
            <a:endParaRPr lang="en-US"/>
          </a:p>
        </p:txBody>
      </p:sp>
    </p:spTree>
    <p:extLst>
      <p:ext uri="{BB962C8B-B14F-4D97-AF65-F5344CB8AC3E}">
        <p14:creationId xmlns:p14="http://schemas.microsoft.com/office/powerpoint/2010/main" val="22023563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AA2A6-7CF6-C440-BA22-F9ED2D941E3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9B51DEB-3359-E64E-9BA8-558D3AF524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F25805-8C70-374B-A7B9-5366B7B1A766}"/>
              </a:ext>
            </a:extLst>
          </p:cNvPr>
          <p:cNvSpPr>
            <a:spLocks noGrp="1"/>
          </p:cNvSpPr>
          <p:nvPr>
            <p:ph type="dt" sz="half" idx="10"/>
          </p:nvPr>
        </p:nvSpPr>
        <p:spPr/>
        <p:txBody>
          <a:bodyPr/>
          <a:lstStyle/>
          <a:p>
            <a:fld id="{7E7E421C-2886-EF46-BBC4-73E45DECEAB6}" type="datetimeFigureOut">
              <a:rPr lang="en-US" smtClean="0"/>
              <a:t>2/2/22</a:t>
            </a:fld>
            <a:endParaRPr lang="en-US"/>
          </a:p>
        </p:txBody>
      </p:sp>
      <p:sp>
        <p:nvSpPr>
          <p:cNvPr id="5" name="Footer Placeholder 4">
            <a:extLst>
              <a:ext uri="{FF2B5EF4-FFF2-40B4-BE49-F238E27FC236}">
                <a16:creationId xmlns:a16="http://schemas.microsoft.com/office/drawing/2014/main" id="{5D34A8A2-062C-1F44-86CC-39787467C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EA9DA8-B37C-5B46-BCF1-9F5A788CB8AE}"/>
              </a:ext>
            </a:extLst>
          </p:cNvPr>
          <p:cNvSpPr>
            <a:spLocks noGrp="1"/>
          </p:cNvSpPr>
          <p:nvPr>
            <p:ph type="sldNum" sz="quarter" idx="12"/>
          </p:nvPr>
        </p:nvSpPr>
        <p:spPr/>
        <p:txBody>
          <a:bodyPr/>
          <a:lstStyle/>
          <a:p>
            <a:fld id="{4F48A434-70D9-8940-B28A-200BA4FDE622}" type="slidenum">
              <a:rPr lang="en-US" smtClean="0"/>
              <a:t>‹#›</a:t>
            </a:fld>
            <a:endParaRPr lang="en-US"/>
          </a:p>
        </p:txBody>
      </p:sp>
    </p:spTree>
    <p:extLst>
      <p:ext uri="{BB962C8B-B14F-4D97-AF65-F5344CB8AC3E}">
        <p14:creationId xmlns:p14="http://schemas.microsoft.com/office/powerpoint/2010/main" val="4062926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23AA2A-2E93-4D4F-B560-FB10F4BC35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1E353D5-1750-0140-B0C7-C70DE3DD32E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98EFC7-D8B4-9A47-AF06-E07D8A908908}"/>
              </a:ext>
            </a:extLst>
          </p:cNvPr>
          <p:cNvSpPr>
            <a:spLocks noGrp="1"/>
          </p:cNvSpPr>
          <p:nvPr>
            <p:ph type="dt" sz="half" idx="10"/>
          </p:nvPr>
        </p:nvSpPr>
        <p:spPr/>
        <p:txBody>
          <a:bodyPr/>
          <a:lstStyle/>
          <a:p>
            <a:fld id="{7E7E421C-2886-EF46-BBC4-73E45DECEAB6}" type="datetimeFigureOut">
              <a:rPr lang="en-US" smtClean="0"/>
              <a:t>2/2/22</a:t>
            </a:fld>
            <a:endParaRPr lang="en-US"/>
          </a:p>
        </p:txBody>
      </p:sp>
      <p:sp>
        <p:nvSpPr>
          <p:cNvPr id="5" name="Footer Placeholder 4">
            <a:extLst>
              <a:ext uri="{FF2B5EF4-FFF2-40B4-BE49-F238E27FC236}">
                <a16:creationId xmlns:a16="http://schemas.microsoft.com/office/drawing/2014/main" id="{148608F1-84D5-1547-A46D-BC108E069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03B5D0-63B6-6C48-A011-66D8349CA32D}"/>
              </a:ext>
            </a:extLst>
          </p:cNvPr>
          <p:cNvSpPr>
            <a:spLocks noGrp="1"/>
          </p:cNvSpPr>
          <p:nvPr>
            <p:ph type="sldNum" sz="quarter" idx="12"/>
          </p:nvPr>
        </p:nvSpPr>
        <p:spPr/>
        <p:txBody>
          <a:bodyPr/>
          <a:lstStyle/>
          <a:p>
            <a:fld id="{4F48A434-70D9-8940-B28A-200BA4FDE622}" type="slidenum">
              <a:rPr lang="en-US" smtClean="0"/>
              <a:t>‹#›</a:t>
            </a:fld>
            <a:endParaRPr lang="en-US"/>
          </a:p>
        </p:txBody>
      </p:sp>
    </p:spTree>
    <p:extLst>
      <p:ext uri="{BB962C8B-B14F-4D97-AF65-F5344CB8AC3E}">
        <p14:creationId xmlns:p14="http://schemas.microsoft.com/office/powerpoint/2010/main" val="5605130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030B3B20-CC52-4CD8-891A-1FEA1205BD2C}" type="slidenum">
              <a:rPr lang="en-US" smtClean="0"/>
              <a:pPr/>
              <a:t>‹#›</a:t>
            </a:fld>
            <a:endParaRPr lang="en-US" dirty="0"/>
          </a:p>
        </p:txBody>
      </p:sp>
      <p:sp>
        <p:nvSpPr>
          <p:cNvPr id="4"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dirty="0"/>
              <a:t>Click to edit Master title style</a:t>
            </a:r>
          </a:p>
        </p:txBody>
      </p:sp>
      <p:sp>
        <p:nvSpPr>
          <p:cNvPr id="5"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182" indent="0" algn="ctr">
              <a:buNone/>
              <a:defRPr sz="2000"/>
            </a:lvl2pPr>
            <a:lvl3pPr marL="914364" indent="0" algn="ctr">
              <a:buNone/>
              <a:defRPr sz="1800"/>
            </a:lvl3pPr>
            <a:lvl4pPr marL="1371545" indent="0" algn="ctr">
              <a:buNone/>
              <a:defRPr sz="1600"/>
            </a:lvl4pPr>
            <a:lvl5pPr marL="1828727" indent="0" algn="ctr">
              <a:buNone/>
              <a:defRPr sz="1600"/>
            </a:lvl5pPr>
            <a:lvl6pPr marL="2285909" indent="0" algn="ctr">
              <a:buNone/>
              <a:defRPr sz="1600"/>
            </a:lvl6pPr>
            <a:lvl7pPr marL="2743091" indent="0" algn="ctr">
              <a:buNone/>
              <a:defRPr sz="1600"/>
            </a:lvl7pPr>
            <a:lvl8pPr marL="3200272" indent="0" algn="ctr">
              <a:buNone/>
              <a:defRPr sz="1600"/>
            </a:lvl8pPr>
            <a:lvl9pPr marL="3657454"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2725701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Shape 55"/>
        <p:cNvGrpSpPr/>
        <p:nvPr/>
      </p:nvGrpSpPr>
      <p:grpSpPr>
        <a:xfrm>
          <a:off x="0" y="0"/>
          <a:ext cx="0" cy="0"/>
          <a:chOff x="0" y="0"/>
          <a:chExt cx="0" cy="0"/>
        </a:xfrm>
      </p:grpSpPr>
      <p:sp>
        <p:nvSpPr>
          <p:cNvPr id="57" name="Shape 57"/>
          <p:cNvSpPr txBox="1">
            <a:spLocks noGrp="1"/>
          </p:cNvSpPr>
          <p:nvPr>
            <p:ph type="body" idx="1"/>
          </p:nvPr>
        </p:nvSpPr>
        <p:spPr>
          <a:xfrm>
            <a:off x="154890" y="1175657"/>
            <a:ext cx="11657803" cy="4913571"/>
          </a:xfrm>
          <a:prstGeom prst="rect">
            <a:avLst/>
          </a:prstGeom>
          <a:noFill/>
          <a:ln>
            <a:noFill/>
          </a:ln>
        </p:spPr>
        <p:txBody>
          <a:bodyPr lIns="91425" tIns="91425" rIns="91425" bIns="91425" anchor="t" anchorCtr="0"/>
          <a:lstStyle>
            <a:lvl1pPr marL="609600" marR="0" lvl="0" indent="-508000" algn="l" rtl="0">
              <a:lnSpc>
                <a:spcPct val="90000"/>
              </a:lnSpc>
              <a:spcBef>
                <a:spcPts val="1065"/>
              </a:spcBef>
              <a:spcAft>
                <a:spcPts val="0"/>
              </a:spcAft>
              <a:buClr>
                <a:schemeClr val="dk1"/>
              </a:buClr>
              <a:buSzPct val="100000"/>
              <a:buFont typeface="Courier New" panose="02070309020205020404" pitchFamily="49" charset="0"/>
              <a:buChar char="o"/>
              <a:defRPr sz="2800" b="0" i="0" u="none" strike="noStrike" cap="none">
                <a:solidFill>
                  <a:schemeClr val="dk1"/>
                </a:solidFill>
                <a:latin typeface="Calibri Light" panose="020F0302020204030204" pitchFamily="34" charset="0"/>
                <a:ea typeface="Calibri Light" panose="020F0302020204030204" pitchFamily="34" charset="0"/>
                <a:cs typeface="Arial" charset="0"/>
                <a:sym typeface="Arial" charset="0"/>
              </a:defRPr>
            </a:lvl1pPr>
            <a:lvl2pPr marL="1168400" marR="0" lvl="1" indent="-457200" algn="l" rtl="0">
              <a:lnSpc>
                <a:spcPct val="90000"/>
              </a:lnSpc>
              <a:spcBef>
                <a:spcPts val="1065"/>
              </a:spcBef>
              <a:spcAft>
                <a:spcPts val="0"/>
              </a:spcAft>
              <a:buClr>
                <a:schemeClr val="dk1"/>
              </a:buClr>
              <a:buSzPct val="100000"/>
              <a:buFont typeface="Calibri Light" panose="020F0302020204030204" pitchFamily="34" charset="0"/>
              <a:buChar char="⁻"/>
              <a:defRPr sz="2400" b="0" i="0" u="none" strike="noStrike" cap="none">
                <a:solidFill>
                  <a:schemeClr val="tx1"/>
                </a:solidFill>
                <a:latin typeface="+mj-lt"/>
                <a:ea typeface="Arial" charset="0"/>
                <a:cs typeface="Arial" charset="0"/>
                <a:sym typeface="Arial" charset="0"/>
              </a:defRPr>
            </a:lvl2pPr>
            <a:lvl3pPr marL="1544955" marR="0" lvl="2" indent="-342900" algn="l" rtl="0">
              <a:lnSpc>
                <a:spcPct val="100000"/>
              </a:lnSpc>
              <a:spcBef>
                <a:spcPts val="665"/>
              </a:spcBef>
              <a:spcAft>
                <a:spcPts val="0"/>
              </a:spcAft>
              <a:buClr>
                <a:srgbClr val="CE1126"/>
              </a:buClr>
              <a:buSzPct val="60000"/>
              <a:buFont typeface="Arial" charset="0"/>
              <a:buChar char="•"/>
              <a:defRPr sz="2200" b="0" i="0" u="none" strike="noStrike" cap="none">
                <a:solidFill>
                  <a:schemeClr val="tx1"/>
                </a:solidFill>
                <a:latin typeface="+mj-lt"/>
                <a:ea typeface="Arial" charset="0"/>
                <a:cs typeface="Arial" charset="0"/>
                <a:sym typeface="Arial" charset="0"/>
              </a:defRPr>
            </a:lvl3pPr>
            <a:lvl4pPr marL="1710055" marR="0" lvl="3" indent="-17145" algn="l" rtl="0">
              <a:lnSpc>
                <a:spcPct val="100000"/>
              </a:lnSpc>
              <a:spcBef>
                <a:spcPts val="535"/>
              </a:spcBef>
              <a:spcAft>
                <a:spcPts val="0"/>
              </a:spcAft>
              <a:buClr>
                <a:srgbClr val="CE1126"/>
              </a:buClr>
              <a:buSzPct val="67000"/>
              <a:buFont typeface="Arial" charset="0"/>
              <a:buChar char="o"/>
              <a:defRPr sz="2400" b="1" i="0" u="none" strike="noStrike" cap="none">
                <a:solidFill>
                  <a:schemeClr val="dk1"/>
                </a:solidFill>
                <a:latin typeface="Arial" charset="0"/>
                <a:ea typeface="Arial" charset="0"/>
                <a:cs typeface="Arial" charset="0"/>
                <a:sym typeface="Arial" charset="0"/>
              </a:defRPr>
            </a:lvl4pPr>
            <a:lvl5pPr marL="2218055" marR="0" lvl="4" indent="-33655" algn="l" rtl="0">
              <a:lnSpc>
                <a:spcPct val="100000"/>
              </a:lnSpc>
              <a:spcBef>
                <a:spcPts val="535"/>
              </a:spcBef>
              <a:spcAft>
                <a:spcPts val="0"/>
              </a:spcAft>
              <a:buClr>
                <a:srgbClr val="CE1126"/>
              </a:buClr>
              <a:buSzPct val="71000"/>
              <a:buFont typeface="Arial" charset="0"/>
              <a:buChar char="➢"/>
              <a:defRPr sz="2265" b="1" i="0" u="none" strike="noStrike" cap="none">
                <a:solidFill>
                  <a:schemeClr val="dk1"/>
                </a:solidFill>
                <a:latin typeface="Arial" charset="0"/>
                <a:ea typeface="Arial" charset="0"/>
                <a:cs typeface="Arial" charset="0"/>
                <a:sym typeface="Arial" charset="0"/>
              </a:defRPr>
            </a:lvl5pPr>
            <a:lvl6pPr marL="2726055" marR="0" lvl="5" indent="-33655" algn="l" rtl="0">
              <a:lnSpc>
                <a:spcPct val="100000"/>
              </a:lnSpc>
              <a:spcBef>
                <a:spcPts val="535"/>
              </a:spcBef>
              <a:spcAft>
                <a:spcPts val="0"/>
              </a:spcAft>
              <a:buClr>
                <a:srgbClr val="CE1126"/>
              </a:buClr>
              <a:buSzPct val="71000"/>
              <a:buFont typeface="Arial" charset="0"/>
              <a:buChar char="➢"/>
              <a:defRPr sz="2265" b="1" i="0" u="none" strike="noStrike" cap="none">
                <a:solidFill>
                  <a:schemeClr val="dk1"/>
                </a:solidFill>
                <a:latin typeface="Arial" charset="0"/>
                <a:ea typeface="Arial" charset="0"/>
                <a:cs typeface="Arial" charset="0"/>
                <a:sym typeface="Arial" charset="0"/>
              </a:defRPr>
            </a:lvl6pPr>
            <a:lvl7pPr marL="3234055" marR="0" lvl="6" indent="-50800" algn="l" rtl="0">
              <a:lnSpc>
                <a:spcPct val="100000"/>
              </a:lnSpc>
              <a:spcBef>
                <a:spcPts val="535"/>
              </a:spcBef>
              <a:spcAft>
                <a:spcPts val="0"/>
              </a:spcAft>
              <a:buClr>
                <a:srgbClr val="CE1126"/>
              </a:buClr>
              <a:buSzPct val="71000"/>
              <a:buFont typeface="Arial" charset="0"/>
              <a:buChar char="➢"/>
              <a:defRPr sz="2265" b="1" i="0" u="none" strike="noStrike" cap="none">
                <a:solidFill>
                  <a:schemeClr val="dk1"/>
                </a:solidFill>
                <a:latin typeface="Arial" charset="0"/>
                <a:ea typeface="Arial" charset="0"/>
                <a:cs typeface="Arial" charset="0"/>
                <a:sym typeface="Arial" charset="0"/>
              </a:defRPr>
            </a:lvl7pPr>
            <a:lvl8pPr marL="3725545" marR="0" lvl="7" indent="-33655" algn="l" rtl="0">
              <a:lnSpc>
                <a:spcPct val="100000"/>
              </a:lnSpc>
              <a:spcBef>
                <a:spcPts val="535"/>
              </a:spcBef>
              <a:spcAft>
                <a:spcPts val="0"/>
              </a:spcAft>
              <a:buClr>
                <a:srgbClr val="CE1126"/>
              </a:buClr>
              <a:buSzPct val="71000"/>
              <a:buFont typeface="Arial" charset="0"/>
              <a:buChar char="➢"/>
              <a:defRPr sz="2265" b="1" i="0" u="none" strike="noStrike" cap="none">
                <a:solidFill>
                  <a:schemeClr val="dk1"/>
                </a:solidFill>
                <a:latin typeface="Arial" charset="0"/>
                <a:ea typeface="Arial" charset="0"/>
                <a:cs typeface="Arial" charset="0"/>
                <a:sym typeface="Arial" charset="0"/>
              </a:defRPr>
            </a:lvl8pPr>
            <a:lvl9pPr marL="4233545" marR="0" lvl="8" indent="-33655" algn="l" rtl="0">
              <a:lnSpc>
                <a:spcPct val="100000"/>
              </a:lnSpc>
              <a:spcBef>
                <a:spcPts val="535"/>
              </a:spcBef>
              <a:spcAft>
                <a:spcPts val="0"/>
              </a:spcAft>
              <a:buClr>
                <a:srgbClr val="CE1126"/>
              </a:buClr>
              <a:buSzPct val="71000"/>
              <a:buFont typeface="Arial" charset="0"/>
              <a:buChar char="➢"/>
              <a:defRPr sz="2265" b="1" i="0" u="none" strike="noStrike" cap="none">
                <a:solidFill>
                  <a:schemeClr val="dk1"/>
                </a:solidFill>
                <a:latin typeface="Arial" charset="0"/>
                <a:ea typeface="Arial" charset="0"/>
                <a:cs typeface="Arial" charset="0"/>
                <a:sym typeface="Arial" charset="0"/>
              </a:defRPr>
            </a:lvl9pPr>
          </a:lstStyle>
          <a:p>
            <a:pPr lvl="0"/>
            <a:r>
              <a:rPr lang="en-US" dirty="0"/>
              <a:t>Click to edit Master text styles</a:t>
            </a:r>
          </a:p>
          <a:p>
            <a:pPr lvl="1"/>
            <a:r>
              <a:rPr lang="en-US" dirty="0"/>
              <a:t>Second level</a:t>
            </a:r>
          </a:p>
          <a:p>
            <a:pPr lvl="2"/>
            <a:r>
              <a:rPr lang="en-US" dirty="0"/>
              <a:t>Third level</a:t>
            </a:r>
            <a:endParaRPr dirty="0"/>
          </a:p>
        </p:txBody>
      </p:sp>
      <p:sp>
        <p:nvSpPr>
          <p:cNvPr id="4" name="Title 3"/>
          <p:cNvSpPr>
            <a:spLocks noGrp="1"/>
          </p:cNvSpPr>
          <p:nvPr>
            <p:ph type="title"/>
          </p:nvPr>
        </p:nvSpPr>
        <p:spPr>
          <a:xfrm>
            <a:off x="154890" y="21089"/>
            <a:ext cx="11616267" cy="1014868"/>
          </a:xfrm>
          <a:prstGeom prst="rect">
            <a:avLst/>
          </a:prstGeom>
        </p:spPr>
        <p:txBody>
          <a:bodyPr anchor="ctr"/>
          <a:lstStyle>
            <a:lvl1pPr marR="0" algn="l" rtl="0">
              <a:lnSpc>
                <a:spcPct val="100000"/>
              </a:lnSpc>
              <a:spcBef>
                <a:spcPts val="0"/>
              </a:spcBef>
              <a:spcAft>
                <a:spcPts val="0"/>
              </a:spcAft>
              <a:buNone/>
              <a:defRPr lang="en-US" sz="3600" b="1" i="0" u="none" strike="noStrike" cap="none" dirty="0">
                <a:solidFill>
                  <a:srgbClr val="FF0000"/>
                </a:solidFill>
                <a:latin typeface="Calibri Light" panose="020F0302020204030204" pitchFamily="34" charset="0"/>
                <a:ea typeface="Arial" charset="0"/>
                <a:cs typeface="Arial" charset="0"/>
                <a:sym typeface="Arial" charset="0"/>
              </a:defRPr>
            </a:lvl1pPr>
          </a:lstStyle>
          <a:p>
            <a:r>
              <a:rPr lang="en-US" dirty="0"/>
              <a:t>Click to edit Master title style</a:t>
            </a:r>
          </a:p>
        </p:txBody>
      </p:sp>
      <p:sp>
        <p:nvSpPr>
          <p:cNvPr id="22" name="Slide Number Placeholder 5"/>
          <p:cNvSpPr>
            <a:spLocks noGrp="1"/>
          </p:cNvSpPr>
          <p:nvPr>
            <p:ph type="sldNum" sz="quarter" idx="12"/>
          </p:nvPr>
        </p:nvSpPr>
        <p:spPr>
          <a:xfrm>
            <a:off x="4591424" y="6431056"/>
            <a:ext cx="2743200" cy="365125"/>
          </a:xfrm>
          <a:prstGeom prst="rect">
            <a:avLst/>
          </a:prstGeom>
        </p:spPr>
        <p:txBody>
          <a:bodyPr/>
          <a:lstStyle>
            <a:lvl1pPr algn="ctr">
              <a:defRPr sz="1680" b="1">
                <a:solidFill>
                  <a:schemeClr val="bg1"/>
                </a:solidFill>
              </a:defRPr>
            </a:lvl1pPr>
          </a:lstStyle>
          <a:p>
            <a:fld id="{030B3B20-CC52-4CD8-891A-1FEA1205BD2C}" type="slidenum">
              <a:rPr lang="en-US" smtClean="0"/>
              <a:pPr/>
              <a:t>‹#›</a:t>
            </a:fld>
            <a:endParaRPr lang="en-US" dirty="0"/>
          </a:p>
        </p:txBody>
      </p:sp>
    </p:spTree>
    <p:extLst>
      <p:ext uri="{BB962C8B-B14F-4D97-AF65-F5344CB8AC3E}">
        <p14:creationId xmlns:p14="http://schemas.microsoft.com/office/powerpoint/2010/main" val="1480899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55BDC-8650-EB49-94DB-001228E39F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04ECF8-B9C6-7D4A-BE88-D7932E3668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919CE6-AE91-8A46-BE92-8FA22B27791C}"/>
              </a:ext>
            </a:extLst>
          </p:cNvPr>
          <p:cNvSpPr>
            <a:spLocks noGrp="1"/>
          </p:cNvSpPr>
          <p:nvPr>
            <p:ph type="dt" sz="half" idx="10"/>
          </p:nvPr>
        </p:nvSpPr>
        <p:spPr/>
        <p:txBody>
          <a:bodyPr/>
          <a:lstStyle/>
          <a:p>
            <a:fld id="{7E7E421C-2886-EF46-BBC4-73E45DECEAB6}" type="datetimeFigureOut">
              <a:rPr lang="en-US" smtClean="0"/>
              <a:t>2/2/22</a:t>
            </a:fld>
            <a:endParaRPr lang="en-US"/>
          </a:p>
        </p:txBody>
      </p:sp>
      <p:sp>
        <p:nvSpPr>
          <p:cNvPr id="5" name="Footer Placeholder 4">
            <a:extLst>
              <a:ext uri="{FF2B5EF4-FFF2-40B4-BE49-F238E27FC236}">
                <a16:creationId xmlns:a16="http://schemas.microsoft.com/office/drawing/2014/main" id="{56AA8F4E-E4FF-ED4B-BEC2-F6166C9984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9C1E9-04AA-904E-AAF2-E878B61D3496}"/>
              </a:ext>
            </a:extLst>
          </p:cNvPr>
          <p:cNvSpPr>
            <a:spLocks noGrp="1"/>
          </p:cNvSpPr>
          <p:nvPr>
            <p:ph type="sldNum" sz="quarter" idx="12"/>
          </p:nvPr>
        </p:nvSpPr>
        <p:spPr/>
        <p:txBody>
          <a:bodyPr/>
          <a:lstStyle/>
          <a:p>
            <a:fld id="{4F48A434-70D9-8940-B28A-200BA4FDE622}" type="slidenum">
              <a:rPr lang="en-US" smtClean="0"/>
              <a:t>‹#›</a:t>
            </a:fld>
            <a:endParaRPr lang="en-US"/>
          </a:p>
        </p:txBody>
      </p:sp>
    </p:spTree>
    <p:extLst>
      <p:ext uri="{BB962C8B-B14F-4D97-AF65-F5344CB8AC3E}">
        <p14:creationId xmlns:p14="http://schemas.microsoft.com/office/powerpoint/2010/main" val="3549374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51449-629E-454C-96C5-BF2970546E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99F99E1-DAE6-8C45-8321-760F280D0C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6917C19-0AFB-8245-94F2-A7DA185CEA9A}"/>
              </a:ext>
            </a:extLst>
          </p:cNvPr>
          <p:cNvSpPr>
            <a:spLocks noGrp="1"/>
          </p:cNvSpPr>
          <p:nvPr>
            <p:ph type="dt" sz="half" idx="10"/>
          </p:nvPr>
        </p:nvSpPr>
        <p:spPr/>
        <p:txBody>
          <a:bodyPr/>
          <a:lstStyle/>
          <a:p>
            <a:fld id="{7E7E421C-2886-EF46-BBC4-73E45DECEAB6}" type="datetimeFigureOut">
              <a:rPr lang="en-US" smtClean="0"/>
              <a:t>2/2/22</a:t>
            </a:fld>
            <a:endParaRPr lang="en-US"/>
          </a:p>
        </p:txBody>
      </p:sp>
      <p:sp>
        <p:nvSpPr>
          <p:cNvPr id="5" name="Footer Placeholder 4">
            <a:extLst>
              <a:ext uri="{FF2B5EF4-FFF2-40B4-BE49-F238E27FC236}">
                <a16:creationId xmlns:a16="http://schemas.microsoft.com/office/drawing/2014/main" id="{85ABD8E6-4F81-804B-A940-0F0FEA264A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A121D1-AB3D-F642-8B5C-73E9CD46DE4F}"/>
              </a:ext>
            </a:extLst>
          </p:cNvPr>
          <p:cNvSpPr>
            <a:spLocks noGrp="1"/>
          </p:cNvSpPr>
          <p:nvPr>
            <p:ph type="sldNum" sz="quarter" idx="12"/>
          </p:nvPr>
        </p:nvSpPr>
        <p:spPr/>
        <p:txBody>
          <a:bodyPr/>
          <a:lstStyle/>
          <a:p>
            <a:fld id="{4F48A434-70D9-8940-B28A-200BA4FDE622}" type="slidenum">
              <a:rPr lang="en-US" smtClean="0"/>
              <a:t>‹#›</a:t>
            </a:fld>
            <a:endParaRPr lang="en-US"/>
          </a:p>
        </p:txBody>
      </p:sp>
    </p:spTree>
    <p:extLst>
      <p:ext uri="{BB962C8B-B14F-4D97-AF65-F5344CB8AC3E}">
        <p14:creationId xmlns:p14="http://schemas.microsoft.com/office/powerpoint/2010/main" val="22099208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B5A5B-10F3-6A4C-B95C-EAD82D0FBF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E220D0-8B63-5446-8E5F-C9ADAA6B2EA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050DFC5-F420-0543-8A09-53C1F45761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32049F-5875-2346-BACE-D1F0303B6F5D}"/>
              </a:ext>
            </a:extLst>
          </p:cNvPr>
          <p:cNvSpPr>
            <a:spLocks noGrp="1"/>
          </p:cNvSpPr>
          <p:nvPr>
            <p:ph type="dt" sz="half" idx="10"/>
          </p:nvPr>
        </p:nvSpPr>
        <p:spPr/>
        <p:txBody>
          <a:bodyPr/>
          <a:lstStyle/>
          <a:p>
            <a:fld id="{7E7E421C-2886-EF46-BBC4-73E45DECEAB6}" type="datetimeFigureOut">
              <a:rPr lang="en-US" smtClean="0"/>
              <a:t>2/2/22</a:t>
            </a:fld>
            <a:endParaRPr lang="en-US"/>
          </a:p>
        </p:txBody>
      </p:sp>
      <p:sp>
        <p:nvSpPr>
          <p:cNvPr id="6" name="Footer Placeholder 5">
            <a:extLst>
              <a:ext uri="{FF2B5EF4-FFF2-40B4-BE49-F238E27FC236}">
                <a16:creationId xmlns:a16="http://schemas.microsoft.com/office/drawing/2014/main" id="{670D7DB0-DC14-A143-89C7-0DB20839D4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1DD24E-6D91-DC45-9694-67FC892D55D9}"/>
              </a:ext>
            </a:extLst>
          </p:cNvPr>
          <p:cNvSpPr>
            <a:spLocks noGrp="1"/>
          </p:cNvSpPr>
          <p:nvPr>
            <p:ph type="sldNum" sz="quarter" idx="12"/>
          </p:nvPr>
        </p:nvSpPr>
        <p:spPr/>
        <p:txBody>
          <a:bodyPr/>
          <a:lstStyle/>
          <a:p>
            <a:fld id="{4F48A434-70D9-8940-B28A-200BA4FDE622}" type="slidenum">
              <a:rPr lang="en-US" smtClean="0"/>
              <a:t>‹#›</a:t>
            </a:fld>
            <a:endParaRPr lang="en-US"/>
          </a:p>
        </p:txBody>
      </p:sp>
    </p:spTree>
    <p:extLst>
      <p:ext uri="{BB962C8B-B14F-4D97-AF65-F5344CB8AC3E}">
        <p14:creationId xmlns:p14="http://schemas.microsoft.com/office/powerpoint/2010/main" val="3827909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89C70-B03D-EA41-A185-65E7A403BA6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72C3DC5-119D-8343-A079-706E861DEF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908D29-4E60-2C48-9A2F-25EE28E1AD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7323380-B27D-2946-AEEB-2DBA63CA56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767148-F0F9-534C-9AF8-F4D7067605D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8540F-DFD4-FF41-99BC-A72B7BB2B8FC}"/>
              </a:ext>
            </a:extLst>
          </p:cNvPr>
          <p:cNvSpPr>
            <a:spLocks noGrp="1"/>
          </p:cNvSpPr>
          <p:nvPr>
            <p:ph type="dt" sz="half" idx="10"/>
          </p:nvPr>
        </p:nvSpPr>
        <p:spPr/>
        <p:txBody>
          <a:bodyPr/>
          <a:lstStyle/>
          <a:p>
            <a:fld id="{7E7E421C-2886-EF46-BBC4-73E45DECEAB6}" type="datetimeFigureOut">
              <a:rPr lang="en-US" smtClean="0"/>
              <a:t>2/2/22</a:t>
            </a:fld>
            <a:endParaRPr lang="en-US"/>
          </a:p>
        </p:txBody>
      </p:sp>
      <p:sp>
        <p:nvSpPr>
          <p:cNvPr id="8" name="Footer Placeholder 7">
            <a:extLst>
              <a:ext uri="{FF2B5EF4-FFF2-40B4-BE49-F238E27FC236}">
                <a16:creationId xmlns:a16="http://schemas.microsoft.com/office/drawing/2014/main" id="{BA807A41-E85A-E743-A97C-A383688AB77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8A21D3F-33E6-DE47-A0FA-6CEE623C857F}"/>
              </a:ext>
            </a:extLst>
          </p:cNvPr>
          <p:cNvSpPr>
            <a:spLocks noGrp="1"/>
          </p:cNvSpPr>
          <p:nvPr>
            <p:ph type="sldNum" sz="quarter" idx="12"/>
          </p:nvPr>
        </p:nvSpPr>
        <p:spPr/>
        <p:txBody>
          <a:bodyPr/>
          <a:lstStyle/>
          <a:p>
            <a:fld id="{4F48A434-70D9-8940-B28A-200BA4FDE622}" type="slidenum">
              <a:rPr lang="en-US" smtClean="0"/>
              <a:t>‹#›</a:t>
            </a:fld>
            <a:endParaRPr lang="en-US"/>
          </a:p>
        </p:txBody>
      </p:sp>
    </p:spTree>
    <p:extLst>
      <p:ext uri="{BB962C8B-B14F-4D97-AF65-F5344CB8AC3E}">
        <p14:creationId xmlns:p14="http://schemas.microsoft.com/office/powerpoint/2010/main" val="4178520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CC423-E828-364C-A094-82A380A0484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56AFC7-7424-3D4E-A6F0-CA82F8DED3AD}"/>
              </a:ext>
            </a:extLst>
          </p:cNvPr>
          <p:cNvSpPr>
            <a:spLocks noGrp="1"/>
          </p:cNvSpPr>
          <p:nvPr>
            <p:ph type="dt" sz="half" idx="10"/>
          </p:nvPr>
        </p:nvSpPr>
        <p:spPr/>
        <p:txBody>
          <a:bodyPr/>
          <a:lstStyle/>
          <a:p>
            <a:fld id="{7E7E421C-2886-EF46-BBC4-73E45DECEAB6}" type="datetimeFigureOut">
              <a:rPr lang="en-US" smtClean="0"/>
              <a:t>2/2/22</a:t>
            </a:fld>
            <a:endParaRPr lang="en-US"/>
          </a:p>
        </p:txBody>
      </p:sp>
      <p:sp>
        <p:nvSpPr>
          <p:cNvPr id="4" name="Footer Placeholder 3">
            <a:extLst>
              <a:ext uri="{FF2B5EF4-FFF2-40B4-BE49-F238E27FC236}">
                <a16:creationId xmlns:a16="http://schemas.microsoft.com/office/drawing/2014/main" id="{3A966324-770C-FD40-AEBC-D4A790BEBE6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1BA07A7-0D75-974B-B88D-874260529D14}"/>
              </a:ext>
            </a:extLst>
          </p:cNvPr>
          <p:cNvSpPr>
            <a:spLocks noGrp="1"/>
          </p:cNvSpPr>
          <p:nvPr>
            <p:ph type="sldNum" sz="quarter" idx="12"/>
          </p:nvPr>
        </p:nvSpPr>
        <p:spPr/>
        <p:txBody>
          <a:bodyPr/>
          <a:lstStyle/>
          <a:p>
            <a:fld id="{4F48A434-70D9-8940-B28A-200BA4FDE622}" type="slidenum">
              <a:rPr lang="en-US" smtClean="0"/>
              <a:t>‹#›</a:t>
            </a:fld>
            <a:endParaRPr lang="en-US"/>
          </a:p>
        </p:txBody>
      </p:sp>
    </p:spTree>
    <p:extLst>
      <p:ext uri="{BB962C8B-B14F-4D97-AF65-F5344CB8AC3E}">
        <p14:creationId xmlns:p14="http://schemas.microsoft.com/office/powerpoint/2010/main" val="3116302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951D7B-0454-EF4B-9D45-664EF72A648B}"/>
              </a:ext>
            </a:extLst>
          </p:cNvPr>
          <p:cNvSpPr>
            <a:spLocks noGrp="1"/>
          </p:cNvSpPr>
          <p:nvPr>
            <p:ph type="dt" sz="half" idx="10"/>
          </p:nvPr>
        </p:nvSpPr>
        <p:spPr/>
        <p:txBody>
          <a:bodyPr/>
          <a:lstStyle/>
          <a:p>
            <a:fld id="{7E7E421C-2886-EF46-BBC4-73E45DECEAB6}" type="datetimeFigureOut">
              <a:rPr lang="en-US" smtClean="0"/>
              <a:t>2/2/22</a:t>
            </a:fld>
            <a:endParaRPr lang="en-US"/>
          </a:p>
        </p:txBody>
      </p:sp>
      <p:sp>
        <p:nvSpPr>
          <p:cNvPr id="3" name="Footer Placeholder 2">
            <a:extLst>
              <a:ext uri="{FF2B5EF4-FFF2-40B4-BE49-F238E27FC236}">
                <a16:creationId xmlns:a16="http://schemas.microsoft.com/office/drawing/2014/main" id="{A5CEF020-D769-0043-A782-D6CBC5AE4D2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228275-2138-4747-BEDE-A1F12538CE78}"/>
              </a:ext>
            </a:extLst>
          </p:cNvPr>
          <p:cNvSpPr>
            <a:spLocks noGrp="1"/>
          </p:cNvSpPr>
          <p:nvPr>
            <p:ph type="sldNum" sz="quarter" idx="12"/>
          </p:nvPr>
        </p:nvSpPr>
        <p:spPr/>
        <p:txBody>
          <a:bodyPr/>
          <a:lstStyle/>
          <a:p>
            <a:fld id="{4F48A434-70D9-8940-B28A-200BA4FDE622}" type="slidenum">
              <a:rPr lang="en-US" smtClean="0"/>
              <a:t>‹#›</a:t>
            </a:fld>
            <a:endParaRPr lang="en-US"/>
          </a:p>
        </p:txBody>
      </p:sp>
    </p:spTree>
    <p:extLst>
      <p:ext uri="{BB962C8B-B14F-4D97-AF65-F5344CB8AC3E}">
        <p14:creationId xmlns:p14="http://schemas.microsoft.com/office/powerpoint/2010/main" val="663134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7E448-FA2A-3A4F-B2D6-279EEFEBFF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F77201-F2C1-C049-BD3D-D02ED62B63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2663307-6866-9844-81BA-0C84164292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CD6F20-2E44-3640-BBA5-F2E48014297C}"/>
              </a:ext>
            </a:extLst>
          </p:cNvPr>
          <p:cNvSpPr>
            <a:spLocks noGrp="1"/>
          </p:cNvSpPr>
          <p:nvPr>
            <p:ph type="dt" sz="half" idx="10"/>
          </p:nvPr>
        </p:nvSpPr>
        <p:spPr/>
        <p:txBody>
          <a:bodyPr/>
          <a:lstStyle/>
          <a:p>
            <a:fld id="{7E7E421C-2886-EF46-BBC4-73E45DECEAB6}" type="datetimeFigureOut">
              <a:rPr lang="en-US" smtClean="0"/>
              <a:t>2/2/22</a:t>
            </a:fld>
            <a:endParaRPr lang="en-US"/>
          </a:p>
        </p:txBody>
      </p:sp>
      <p:sp>
        <p:nvSpPr>
          <p:cNvPr id="6" name="Footer Placeholder 5">
            <a:extLst>
              <a:ext uri="{FF2B5EF4-FFF2-40B4-BE49-F238E27FC236}">
                <a16:creationId xmlns:a16="http://schemas.microsoft.com/office/drawing/2014/main" id="{C01BE034-CD4B-C740-B0D6-EA43578C5D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D337C9-608D-2B4B-B483-911F3EB23E7B}"/>
              </a:ext>
            </a:extLst>
          </p:cNvPr>
          <p:cNvSpPr>
            <a:spLocks noGrp="1"/>
          </p:cNvSpPr>
          <p:nvPr>
            <p:ph type="sldNum" sz="quarter" idx="12"/>
          </p:nvPr>
        </p:nvSpPr>
        <p:spPr/>
        <p:txBody>
          <a:bodyPr/>
          <a:lstStyle/>
          <a:p>
            <a:fld id="{4F48A434-70D9-8940-B28A-200BA4FDE622}" type="slidenum">
              <a:rPr lang="en-US" smtClean="0"/>
              <a:t>‹#›</a:t>
            </a:fld>
            <a:endParaRPr lang="en-US"/>
          </a:p>
        </p:txBody>
      </p:sp>
    </p:spTree>
    <p:extLst>
      <p:ext uri="{BB962C8B-B14F-4D97-AF65-F5344CB8AC3E}">
        <p14:creationId xmlns:p14="http://schemas.microsoft.com/office/powerpoint/2010/main" val="3319803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90181-9EB3-4542-B642-E6E83B30D6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6156CC-4061-7F41-B545-4CEA974769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3C9A7F7-BC00-754F-9EC7-4A93FAE506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A29240-BC88-7D48-AD63-E0CB8FC1451C}"/>
              </a:ext>
            </a:extLst>
          </p:cNvPr>
          <p:cNvSpPr>
            <a:spLocks noGrp="1"/>
          </p:cNvSpPr>
          <p:nvPr>
            <p:ph type="dt" sz="half" idx="10"/>
          </p:nvPr>
        </p:nvSpPr>
        <p:spPr/>
        <p:txBody>
          <a:bodyPr/>
          <a:lstStyle/>
          <a:p>
            <a:fld id="{7E7E421C-2886-EF46-BBC4-73E45DECEAB6}" type="datetimeFigureOut">
              <a:rPr lang="en-US" smtClean="0"/>
              <a:t>2/2/22</a:t>
            </a:fld>
            <a:endParaRPr lang="en-US"/>
          </a:p>
        </p:txBody>
      </p:sp>
      <p:sp>
        <p:nvSpPr>
          <p:cNvPr id="6" name="Footer Placeholder 5">
            <a:extLst>
              <a:ext uri="{FF2B5EF4-FFF2-40B4-BE49-F238E27FC236}">
                <a16:creationId xmlns:a16="http://schemas.microsoft.com/office/drawing/2014/main" id="{D11446E8-B93C-FA4A-BB93-0CF40F6D0F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B53546-426E-D347-842E-B9D617873E3F}"/>
              </a:ext>
            </a:extLst>
          </p:cNvPr>
          <p:cNvSpPr>
            <a:spLocks noGrp="1"/>
          </p:cNvSpPr>
          <p:nvPr>
            <p:ph type="sldNum" sz="quarter" idx="12"/>
          </p:nvPr>
        </p:nvSpPr>
        <p:spPr/>
        <p:txBody>
          <a:bodyPr/>
          <a:lstStyle/>
          <a:p>
            <a:fld id="{4F48A434-70D9-8940-B28A-200BA4FDE622}" type="slidenum">
              <a:rPr lang="en-US" smtClean="0"/>
              <a:t>‹#›</a:t>
            </a:fld>
            <a:endParaRPr lang="en-US"/>
          </a:p>
        </p:txBody>
      </p:sp>
    </p:spTree>
    <p:extLst>
      <p:ext uri="{BB962C8B-B14F-4D97-AF65-F5344CB8AC3E}">
        <p14:creationId xmlns:p14="http://schemas.microsoft.com/office/powerpoint/2010/main" val="6119609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B45ABB-1BBF-C043-B411-9A0E74C7E0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4DD1B65-62FF-BF4D-8564-959FAAE17A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87AFB6-9E99-5542-9EA7-69C0CA765B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7E421C-2886-EF46-BBC4-73E45DECEAB6}" type="datetimeFigureOut">
              <a:rPr lang="en-US" smtClean="0"/>
              <a:t>2/2/22</a:t>
            </a:fld>
            <a:endParaRPr lang="en-US"/>
          </a:p>
        </p:txBody>
      </p:sp>
      <p:sp>
        <p:nvSpPr>
          <p:cNvPr id="5" name="Footer Placeholder 4">
            <a:extLst>
              <a:ext uri="{FF2B5EF4-FFF2-40B4-BE49-F238E27FC236}">
                <a16:creationId xmlns:a16="http://schemas.microsoft.com/office/drawing/2014/main" id="{C13FC332-B854-754A-9EBD-4FF1B1EC40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80AE510-A548-8740-BBE2-82E7A9BEC1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48A434-70D9-8940-B28A-200BA4FDE622}" type="slidenum">
              <a:rPr lang="en-US" smtClean="0"/>
              <a:t>‹#›</a:t>
            </a:fld>
            <a:endParaRPr lang="en-US"/>
          </a:p>
        </p:txBody>
      </p:sp>
    </p:spTree>
    <p:extLst>
      <p:ext uri="{BB962C8B-B14F-4D97-AF65-F5344CB8AC3E}">
        <p14:creationId xmlns:p14="http://schemas.microsoft.com/office/powerpoint/2010/main" val="21826613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200" name="Shape 200"/>
          <p:cNvPicPr preferRelativeResize="0"/>
          <p:nvPr/>
        </p:nvPicPr>
        <p:blipFill rotWithShape="1">
          <a:blip r:embed="rId3">
            <a:alphaModFix/>
          </a:blip>
          <a:srcRect/>
          <a:stretch/>
        </p:blipFill>
        <p:spPr>
          <a:xfrm>
            <a:off x="0" y="1"/>
            <a:ext cx="12192000" cy="1695999"/>
          </a:xfrm>
          <a:prstGeom prst="rect">
            <a:avLst/>
          </a:prstGeom>
          <a:noFill/>
          <a:ln>
            <a:noFill/>
          </a:ln>
        </p:spPr>
      </p:pic>
      <p:pic>
        <p:nvPicPr>
          <p:cNvPr id="201" name="Shape 201"/>
          <p:cNvPicPr preferRelativeResize="0"/>
          <p:nvPr/>
        </p:nvPicPr>
        <p:blipFill rotWithShape="1">
          <a:blip r:embed="rId4">
            <a:alphaModFix/>
          </a:blip>
          <a:srcRect/>
          <a:stretch/>
        </p:blipFill>
        <p:spPr>
          <a:xfrm>
            <a:off x="426718" y="480057"/>
            <a:ext cx="4489135" cy="537208"/>
          </a:xfrm>
          <a:prstGeom prst="rect">
            <a:avLst/>
          </a:prstGeom>
          <a:noFill/>
          <a:ln>
            <a:noFill/>
          </a:ln>
        </p:spPr>
      </p:pic>
      <p:sp>
        <p:nvSpPr>
          <p:cNvPr id="202" name="Shape 202"/>
          <p:cNvSpPr/>
          <p:nvPr/>
        </p:nvSpPr>
        <p:spPr>
          <a:xfrm>
            <a:off x="431981" y="1291589"/>
            <a:ext cx="2773999" cy="239999"/>
          </a:xfrm>
          <a:prstGeom prst="rect">
            <a:avLst/>
          </a:prstGeom>
          <a:noFill/>
          <a:ln>
            <a:noFill/>
          </a:ln>
        </p:spPr>
        <p:txBody>
          <a:bodyPr lIns="41899" tIns="41899" rIns="41899" bIns="41899" anchor="t" anchorCtr="0">
            <a:noAutofit/>
          </a:bodyPr>
          <a:lstStyle/>
          <a:p>
            <a:pPr>
              <a:buClr>
                <a:srgbClr val="F2BF49"/>
              </a:buClr>
              <a:buSzPct val="25000"/>
            </a:pPr>
            <a:r>
              <a:rPr lang="en-US" sz="1300" b="1">
                <a:solidFill>
                  <a:srgbClr val="F2BF49"/>
                </a:solidFill>
                <a:latin typeface="Merriweather Sans"/>
                <a:ea typeface="Merriweather Sans"/>
                <a:cs typeface="Merriweather Sans"/>
                <a:sym typeface="Merriweather Sans"/>
              </a:rPr>
              <a:t>learn</a:t>
            </a:r>
            <a:r>
              <a:rPr lang="en-US" sz="1300">
                <a:solidFill>
                  <a:srgbClr val="FFFFFF"/>
                </a:solidFill>
                <a:latin typeface="Merriweather Sans"/>
                <a:ea typeface="Merriweather Sans"/>
                <a:cs typeface="Merriweather Sans"/>
                <a:sym typeface="Merriweather Sans"/>
              </a:rPr>
              <a:t> invent impact</a:t>
            </a:r>
          </a:p>
        </p:txBody>
      </p:sp>
      <p:sp>
        <p:nvSpPr>
          <p:cNvPr id="204" name="Shape 204"/>
          <p:cNvSpPr txBox="1"/>
          <p:nvPr/>
        </p:nvSpPr>
        <p:spPr>
          <a:xfrm>
            <a:off x="523029" y="5494823"/>
            <a:ext cx="11121980" cy="807528"/>
          </a:xfrm>
          <a:prstGeom prst="rect">
            <a:avLst/>
          </a:prstGeom>
          <a:noFill/>
          <a:ln>
            <a:noFill/>
          </a:ln>
        </p:spPr>
        <p:txBody>
          <a:bodyPr lIns="41899" tIns="41899" rIns="41899" bIns="41899" anchor="ctr" anchorCtr="0">
            <a:noAutofit/>
          </a:bodyPr>
          <a:lstStyle/>
          <a:p>
            <a:pPr>
              <a:buClr>
                <a:srgbClr val="000000"/>
              </a:buClr>
              <a:buSzPct val="25000"/>
            </a:pPr>
            <a:r>
              <a:rPr lang="en-US" sz="1600" b="1" dirty="0">
                <a:solidFill>
                  <a:srgbClr val="000000"/>
                </a:solidFill>
                <a:latin typeface="+mj-lt"/>
                <a:ea typeface="Arial"/>
                <a:cs typeface="Arial"/>
                <a:sym typeface="Arial"/>
              </a:rPr>
              <a:t>Acknowledgement</a:t>
            </a:r>
            <a:r>
              <a:rPr lang="en-US" sz="1600" dirty="0">
                <a:solidFill>
                  <a:srgbClr val="000000"/>
                </a:solidFill>
                <a:latin typeface="+mj-lt"/>
                <a:ea typeface="Arial"/>
                <a:cs typeface="Arial"/>
                <a:sym typeface="Arial"/>
              </a:rPr>
              <a:t>: </a:t>
            </a:r>
            <a:r>
              <a:rPr lang="en-US" sz="1600" b="1" dirty="0">
                <a:solidFill>
                  <a:srgbClr val="000000"/>
                </a:solidFill>
                <a:latin typeface="+mj-lt"/>
                <a:ea typeface="Arial"/>
                <a:cs typeface="Arial"/>
                <a:sym typeface="Arial"/>
              </a:rPr>
              <a:t>Team members at Iowa State University and EnSoft, DARPA contracts </a:t>
            </a:r>
            <a:r>
              <a:rPr lang="en-US" sz="1600" b="1">
                <a:solidFill>
                  <a:srgbClr val="000000"/>
                </a:solidFill>
                <a:latin typeface="+mj-lt"/>
                <a:ea typeface="Arial"/>
                <a:cs typeface="Arial"/>
                <a:sym typeface="Arial"/>
              </a:rPr>
              <a:t>FA8750-12</a:t>
            </a:r>
            <a:r>
              <a:rPr lang="en-US" sz="1600" b="1" dirty="0">
                <a:solidFill>
                  <a:srgbClr val="000000"/>
                </a:solidFill>
                <a:latin typeface="+mj-lt"/>
                <a:ea typeface="Arial"/>
                <a:cs typeface="Arial"/>
                <a:sym typeface="Arial"/>
              </a:rPr>
              <a:t>-2-0126 &amp; FA8750-15-2-0080</a:t>
            </a:r>
            <a:endParaRPr lang="en-US" sz="1600" dirty="0">
              <a:solidFill>
                <a:srgbClr val="000000"/>
              </a:solidFill>
              <a:latin typeface="+mj-lt"/>
              <a:ea typeface="Arial"/>
              <a:cs typeface="Arial"/>
              <a:sym typeface="Arial"/>
            </a:endParaRPr>
          </a:p>
        </p:txBody>
      </p:sp>
      <p:sp>
        <p:nvSpPr>
          <p:cNvPr id="205" name="Shape 205"/>
          <p:cNvSpPr txBox="1"/>
          <p:nvPr/>
        </p:nvSpPr>
        <p:spPr>
          <a:xfrm>
            <a:off x="516796" y="3642955"/>
            <a:ext cx="10972800" cy="2009700"/>
          </a:xfrm>
          <a:prstGeom prst="rect">
            <a:avLst/>
          </a:prstGeom>
          <a:noFill/>
          <a:ln>
            <a:noFill/>
          </a:ln>
        </p:spPr>
        <p:txBody>
          <a:bodyPr lIns="41899" tIns="41899" rIns="41899" bIns="41899" anchor="ctr" anchorCtr="0">
            <a:noAutofit/>
          </a:bodyPr>
          <a:lstStyle/>
          <a:p>
            <a:pPr>
              <a:buClr>
                <a:srgbClr val="000000"/>
              </a:buClr>
              <a:buSzPct val="25000"/>
            </a:pPr>
            <a:endParaRPr lang="en-US" sz="2400" dirty="0">
              <a:solidFill>
                <a:srgbClr val="000000"/>
              </a:solidFill>
              <a:latin typeface="+mj-lt"/>
              <a:ea typeface="Arial"/>
              <a:cs typeface="Arial"/>
              <a:sym typeface="Arial"/>
            </a:endParaRPr>
          </a:p>
          <a:p>
            <a:pPr>
              <a:buClr>
                <a:srgbClr val="000000"/>
              </a:buClr>
              <a:buSzPct val="25000"/>
            </a:pPr>
            <a:r>
              <a:rPr lang="en-US" sz="2400" dirty="0">
                <a:solidFill>
                  <a:srgbClr val="000000"/>
                </a:solidFill>
                <a:latin typeface="+mj-lt"/>
                <a:ea typeface="Arial"/>
                <a:cs typeface="Arial"/>
                <a:sym typeface="Arial"/>
              </a:rPr>
              <a:t>Suresh C. Kothari</a:t>
            </a:r>
          </a:p>
          <a:p>
            <a:pPr>
              <a:buClr>
                <a:srgbClr val="000000"/>
              </a:buClr>
              <a:buSzPct val="25000"/>
            </a:pPr>
            <a:r>
              <a:rPr lang="en-US" sz="2400" dirty="0">
                <a:solidFill>
                  <a:srgbClr val="000000"/>
                </a:solidFill>
                <a:latin typeface="+mj-lt"/>
                <a:ea typeface="Arial"/>
                <a:cs typeface="Arial"/>
                <a:sym typeface="Arial"/>
              </a:rPr>
              <a:t>Department of Electrical and Computer Engineering</a:t>
            </a:r>
          </a:p>
          <a:p>
            <a:pPr>
              <a:buClr>
                <a:srgbClr val="000000"/>
              </a:buClr>
              <a:buSzPct val="25000"/>
            </a:pPr>
            <a:r>
              <a:rPr lang="en-US" sz="2400" dirty="0">
                <a:solidFill>
                  <a:srgbClr val="000000"/>
                </a:solidFill>
                <a:latin typeface="+mj-lt"/>
                <a:ea typeface="Arial"/>
                <a:cs typeface="Arial"/>
                <a:sym typeface="Arial"/>
              </a:rPr>
              <a:t>President &amp; Founder EnSoft Corp. </a:t>
            </a:r>
          </a:p>
          <a:p>
            <a:pPr>
              <a:buClr>
                <a:srgbClr val="000000"/>
              </a:buClr>
              <a:buSzPct val="25000"/>
            </a:pPr>
            <a:endParaRPr lang="en-US" b="1" dirty="0">
              <a:solidFill>
                <a:srgbClr val="000000"/>
              </a:solidFill>
              <a:latin typeface="Arial"/>
              <a:ea typeface="Arial"/>
              <a:cs typeface="Arial"/>
              <a:sym typeface="Arial"/>
            </a:endParaRPr>
          </a:p>
        </p:txBody>
      </p:sp>
      <p:sp>
        <p:nvSpPr>
          <p:cNvPr id="9" name="Shape 199"/>
          <p:cNvSpPr txBox="1"/>
          <p:nvPr/>
        </p:nvSpPr>
        <p:spPr>
          <a:xfrm>
            <a:off x="984354" y="2354362"/>
            <a:ext cx="10223292" cy="1241049"/>
          </a:xfrm>
          <a:prstGeom prst="rect">
            <a:avLst/>
          </a:prstGeom>
          <a:noFill/>
          <a:ln>
            <a:noFill/>
          </a:ln>
        </p:spPr>
        <p:txBody>
          <a:bodyPr lIns="41899" tIns="41899" rIns="41899" bIns="41899" anchor="b" anchorCtr="0">
            <a:noAutofit/>
          </a:bodyPr>
          <a:lstStyle/>
          <a:p>
            <a:pPr algn="ctr">
              <a:buClr>
                <a:srgbClr val="CE1126"/>
              </a:buClr>
              <a:buSzPct val="25000"/>
            </a:pPr>
            <a:r>
              <a:rPr lang="en-US" sz="3600" dirty="0">
                <a:ea typeface="Arial"/>
                <a:cs typeface="Arial"/>
                <a:sym typeface="Arial"/>
              </a:rPr>
              <a:t>Why the Atlas platform</a:t>
            </a:r>
          </a:p>
        </p:txBody>
      </p:sp>
      <p:pic>
        <p:nvPicPr>
          <p:cNvPr id="8" name="Shape 104">
            <a:extLst>
              <a:ext uri="{FF2B5EF4-FFF2-40B4-BE49-F238E27FC236}">
                <a16:creationId xmlns:a16="http://schemas.microsoft.com/office/drawing/2014/main" id="{032AEFD2-5FF3-FA49-8646-F4BD6E460EB5}"/>
              </a:ext>
            </a:extLst>
          </p:cNvPr>
          <p:cNvPicPr preferRelativeResize="0"/>
          <p:nvPr/>
        </p:nvPicPr>
        <p:blipFill rotWithShape="1">
          <a:blip r:embed="rId5">
            <a:alphaModFix/>
          </a:blip>
          <a:srcRect l="7501" t="9896" r="8474" b="8065"/>
          <a:stretch/>
        </p:blipFill>
        <p:spPr>
          <a:xfrm>
            <a:off x="10197126" y="76013"/>
            <a:ext cx="1819469" cy="145557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02492865"/>
      </p:ext>
    </p:extLst>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4BA96E5-5FCC-F545-A26D-1F9F70603ED7}"/>
              </a:ext>
            </a:extLst>
          </p:cNvPr>
          <p:cNvSpPr>
            <a:spLocks noGrp="1"/>
          </p:cNvSpPr>
          <p:nvPr>
            <p:ph type="body" idx="1"/>
          </p:nvPr>
        </p:nvSpPr>
        <p:spPr>
          <a:xfrm>
            <a:off x="711200" y="1175657"/>
            <a:ext cx="11101493" cy="2647043"/>
          </a:xfrm>
        </p:spPr>
        <p:txBody>
          <a:bodyPr/>
          <a:lstStyle/>
          <a:p>
            <a:pPr marL="615950" indent="-514350">
              <a:buFont typeface="+mj-lt"/>
              <a:buAutoNum type="arabicPeriod"/>
            </a:pPr>
            <a:r>
              <a:rPr lang="en-US" dirty="0"/>
              <a:t>Use Atlas to create the universal graph for the DBZ program</a:t>
            </a:r>
          </a:p>
          <a:p>
            <a:pPr marL="615950" indent="-514350">
              <a:buFont typeface="+mj-lt"/>
              <a:buAutoNum type="arabicPeriod"/>
            </a:pPr>
            <a:r>
              <a:rPr lang="en-US" dirty="0"/>
              <a:t>Use the queries: </a:t>
            </a:r>
          </a:p>
          <a:p>
            <a:pPr marL="1174750" lvl="1" indent="-514350">
              <a:buFont typeface="+mj-lt"/>
              <a:buAutoNum type="alphaUcPeriod"/>
            </a:pPr>
            <a:r>
              <a:rPr lang="en-US" dirty="0"/>
              <a:t>get the node x for a function</a:t>
            </a:r>
          </a:p>
          <a:p>
            <a:pPr marL="1174750" lvl="1" indent="-514350">
              <a:buFont typeface="+mj-lt"/>
              <a:buAutoNum type="alphaUcPeriod"/>
            </a:pPr>
            <a:r>
              <a:rPr lang="en-US" dirty="0"/>
              <a:t>y =  cfg(x)  \* compute the successor relation *\</a:t>
            </a:r>
          </a:p>
          <a:p>
            <a:pPr marL="1174750" lvl="1" indent="-514350">
              <a:buFont typeface="+mj-lt"/>
              <a:buAutoNum type="alphaUcPeriod"/>
            </a:pPr>
            <a:r>
              <a:rPr lang="en-US" dirty="0"/>
              <a:t>show(y) \* visualize the successor relation *\</a:t>
            </a:r>
          </a:p>
        </p:txBody>
      </p:sp>
      <p:sp>
        <p:nvSpPr>
          <p:cNvPr id="3" name="Title 2">
            <a:extLst>
              <a:ext uri="{FF2B5EF4-FFF2-40B4-BE49-F238E27FC236}">
                <a16:creationId xmlns:a16="http://schemas.microsoft.com/office/drawing/2014/main" id="{4B7F2E37-A959-144C-A16B-38329FE68E5A}"/>
              </a:ext>
            </a:extLst>
          </p:cNvPr>
          <p:cNvSpPr>
            <a:spLocks noGrp="1"/>
          </p:cNvSpPr>
          <p:nvPr>
            <p:ph type="title"/>
          </p:nvPr>
        </p:nvSpPr>
        <p:spPr>
          <a:xfrm>
            <a:off x="711200" y="21089"/>
            <a:ext cx="11059957" cy="1014868"/>
          </a:xfrm>
        </p:spPr>
        <p:txBody>
          <a:bodyPr/>
          <a:lstStyle/>
          <a:p>
            <a:r>
              <a:rPr lang="en-US" dirty="0"/>
              <a:t>Atlas Demo -1 </a:t>
            </a:r>
          </a:p>
        </p:txBody>
      </p:sp>
      <p:sp>
        <p:nvSpPr>
          <p:cNvPr id="4" name="Slide Number Placeholder 3">
            <a:extLst>
              <a:ext uri="{FF2B5EF4-FFF2-40B4-BE49-F238E27FC236}">
                <a16:creationId xmlns:a16="http://schemas.microsoft.com/office/drawing/2014/main" id="{DC136AB2-DF5C-7D4D-8069-20C0E939E48C}"/>
              </a:ext>
            </a:extLst>
          </p:cNvPr>
          <p:cNvSpPr>
            <a:spLocks noGrp="1"/>
          </p:cNvSpPr>
          <p:nvPr>
            <p:ph type="sldNum" sz="quarter" idx="12"/>
          </p:nvPr>
        </p:nvSpPr>
        <p:spPr/>
        <p:txBody>
          <a:bodyPr/>
          <a:lstStyle/>
          <a:p>
            <a:fld id="{030B3B20-CC52-4CD8-891A-1FEA1205BD2C}" type="slidenum">
              <a:rPr lang="en-US" smtClean="0"/>
              <a:pPr/>
              <a:t>10</a:t>
            </a:fld>
            <a:endParaRPr lang="en-US" dirty="0"/>
          </a:p>
        </p:txBody>
      </p:sp>
      <p:sp>
        <p:nvSpPr>
          <p:cNvPr id="5" name="TextBox 4">
            <a:extLst>
              <a:ext uri="{FF2B5EF4-FFF2-40B4-BE49-F238E27FC236}">
                <a16:creationId xmlns:a16="http://schemas.microsoft.com/office/drawing/2014/main" id="{536AF15F-65E9-8B40-8CC8-C4AA81B2E728}"/>
              </a:ext>
            </a:extLst>
          </p:cNvPr>
          <p:cNvSpPr txBox="1"/>
          <p:nvPr/>
        </p:nvSpPr>
        <p:spPr>
          <a:xfrm>
            <a:off x="927100" y="4165600"/>
            <a:ext cx="9804400" cy="369332"/>
          </a:xfrm>
          <a:prstGeom prst="rect">
            <a:avLst/>
          </a:prstGeom>
          <a:noFill/>
        </p:spPr>
        <p:txBody>
          <a:bodyPr wrap="square" rtlCol="0">
            <a:spAutoFit/>
          </a:bodyPr>
          <a:lstStyle/>
          <a:p>
            <a:r>
              <a:rPr lang="en-US" dirty="0">
                <a:latin typeface="+mj-lt"/>
              </a:rPr>
              <a:t>Repeat the exercise for the XINU software – about 10,000 lines of code with more than 200 functions</a:t>
            </a:r>
          </a:p>
        </p:txBody>
      </p:sp>
    </p:spTree>
    <p:extLst>
      <p:ext uri="{BB962C8B-B14F-4D97-AF65-F5344CB8AC3E}">
        <p14:creationId xmlns:p14="http://schemas.microsoft.com/office/powerpoint/2010/main" val="2618844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4BA96E5-5FCC-F545-A26D-1F9F70603ED7}"/>
              </a:ext>
            </a:extLst>
          </p:cNvPr>
          <p:cNvSpPr>
            <a:spLocks noGrp="1"/>
          </p:cNvSpPr>
          <p:nvPr>
            <p:ph type="body" idx="1"/>
          </p:nvPr>
        </p:nvSpPr>
        <p:spPr>
          <a:xfrm>
            <a:off x="711200" y="1175657"/>
            <a:ext cx="11101493" cy="3650343"/>
          </a:xfrm>
        </p:spPr>
        <p:txBody>
          <a:bodyPr/>
          <a:lstStyle/>
          <a:p>
            <a:pPr marL="101600" indent="0">
              <a:buNone/>
            </a:pPr>
            <a:r>
              <a:rPr lang="en-US" dirty="0"/>
              <a:t>Visualize relations between program artifacts and query them through a visual interface (using XINU)</a:t>
            </a:r>
          </a:p>
          <a:p>
            <a:pPr marL="615950" indent="-514350">
              <a:buFont typeface="+mj-lt"/>
              <a:buAutoNum type="arabicPeriod"/>
            </a:pPr>
            <a:r>
              <a:rPr lang="en-US" dirty="0"/>
              <a:t>Get the CFG by clicking the name of a function</a:t>
            </a:r>
          </a:p>
          <a:p>
            <a:pPr marL="615950" indent="-514350">
              <a:buFont typeface="+mj-lt"/>
              <a:buAutoNum type="arabicPeriod"/>
            </a:pPr>
            <a:r>
              <a:rPr lang="en-US" dirty="0"/>
              <a:t>Get successors/predecessors  of a program statement by clicking on the corresponding node in the CFG</a:t>
            </a:r>
          </a:p>
          <a:p>
            <a:pPr marL="615950" indent="-514350">
              <a:buFont typeface="+mj-lt"/>
              <a:buAutoNum type="arabicPeriod"/>
            </a:pPr>
            <a:r>
              <a:rPr lang="en-US" dirty="0"/>
              <a:t>Observe the correspondence between program statements and the nodes in the CFG</a:t>
            </a:r>
          </a:p>
        </p:txBody>
      </p:sp>
      <p:sp>
        <p:nvSpPr>
          <p:cNvPr id="3" name="Title 2">
            <a:extLst>
              <a:ext uri="{FF2B5EF4-FFF2-40B4-BE49-F238E27FC236}">
                <a16:creationId xmlns:a16="http://schemas.microsoft.com/office/drawing/2014/main" id="{4B7F2E37-A959-144C-A16B-38329FE68E5A}"/>
              </a:ext>
            </a:extLst>
          </p:cNvPr>
          <p:cNvSpPr>
            <a:spLocks noGrp="1"/>
          </p:cNvSpPr>
          <p:nvPr>
            <p:ph type="title"/>
          </p:nvPr>
        </p:nvSpPr>
        <p:spPr>
          <a:xfrm>
            <a:off x="711200" y="21089"/>
            <a:ext cx="11059957" cy="1014868"/>
          </a:xfrm>
        </p:spPr>
        <p:txBody>
          <a:bodyPr/>
          <a:lstStyle/>
          <a:p>
            <a:r>
              <a:rPr lang="en-US" dirty="0"/>
              <a:t>Atlas Demo -2 </a:t>
            </a:r>
          </a:p>
        </p:txBody>
      </p:sp>
      <p:sp>
        <p:nvSpPr>
          <p:cNvPr id="4" name="Slide Number Placeholder 3">
            <a:extLst>
              <a:ext uri="{FF2B5EF4-FFF2-40B4-BE49-F238E27FC236}">
                <a16:creationId xmlns:a16="http://schemas.microsoft.com/office/drawing/2014/main" id="{DC136AB2-DF5C-7D4D-8069-20C0E939E48C}"/>
              </a:ext>
            </a:extLst>
          </p:cNvPr>
          <p:cNvSpPr>
            <a:spLocks noGrp="1"/>
          </p:cNvSpPr>
          <p:nvPr>
            <p:ph type="sldNum" sz="quarter" idx="12"/>
          </p:nvPr>
        </p:nvSpPr>
        <p:spPr/>
        <p:txBody>
          <a:bodyPr/>
          <a:lstStyle/>
          <a:p>
            <a:fld id="{030B3B20-CC52-4CD8-891A-1FEA1205BD2C}" type="slidenum">
              <a:rPr lang="en-US" smtClean="0"/>
              <a:pPr/>
              <a:t>11</a:t>
            </a:fld>
            <a:endParaRPr lang="en-US" dirty="0"/>
          </a:p>
        </p:txBody>
      </p:sp>
    </p:spTree>
    <p:extLst>
      <p:ext uri="{BB962C8B-B14F-4D97-AF65-F5344CB8AC3E}">
        <p14:creationId xmlns:p14="http://schemas.microsoft.com/office/powerpoint/2010/main" val="335389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76B6720-4D3B-5747-9B4E-CD1422B267D1}"/>
              </a:ext>
            </a:extLst>
          </p:cNvPr>
          <p:cNvSpPr>
            <a:spLocks noGrp="1"/>
          </p:cNvSpPr>
          <p:nvPr>
            <p:ph type="title"/>
          </p:nvPr>
        </p:nvSpPr>
        <p:spPr>
          <a:xfrm>
            <a:off x="215900" y="21089"/>
            <a:ext cx="11555257" cy="1014868"/>
          </a:xfrm>
        </p:spPr>
        <p:txBody>
          <a:bodyPr/>
          <a:lstStyle/>
          <a:p>
            <a:r>
              <a:rPr lang="en-US" b="0" dirty="0">
                <a:latin typeface="+mn-lt"/>
              </a:rPr>
              <a:t>The last ten years of the development of Atlas</a:t>
            </a:r>
          </a:p>
        </p:txBody>
      </p:sp>
      <p:sp>
        <p:nvSpPr>
          <p:cNvPr id="4" name="Slide Number Placeholder 3">
            <a:extLst>
              <a:ext uri="{FF2B5EF4-FFF2-40B4-BE49-F238E27FC236}">
                <a16:creationId xmlns:a16="http://schemas.microsoft.com/office/drawing/2014/main" id="{2E12F07E-017E-9E44-849B-C168D9B15943}"/>
              </a:ext>
            </a:extLst>
          </p:cNvPr>
          <p:cNvSpPr>
            <a:spLocks noGrp="1"/>
          </p:cNvSpPr>
          <p:nvPr>
            <p:ph type="sldNum" sz="quarter" idx="12"/>
          </p:nvPr>
        </p:nvSpPr>
        <p:spPr/>
        <p:txBody>
          <a:bodyPr/>
          <a:lstStyle/>
          <a:p>
            <a:fld id="{030B3B20-CC52-4CD8-891A-1FEA1205BD2C}" type="slidenum">
              <a:rPr lang="en-US" smtClean="0"/>
              <a:pPr/>
              <a:t>12</a:t>
            </a:fld>
            <a:endParaRPr lang="en-US" dirty="0"/>
          </a:p>
        </p:txBody>
      </p:sp>
      <p:pic>
        <p:nvPicPr>
          <p:cNvPr id="6" name="Picture 5">
            <a:extLst>
              <a:ext uri="{FF2B5EF4-FFF2-40B4-BE49-F238E27FC236}">
                <a16:creationId xmlns:a16="http://schemas.microsoft.com/office/drawing/2014/main" id="{C7C722B2-10DC-714A-9282-F9A9A38FDA28}"/>
              </a:ext>
            </a:extLst>
          </p:cNvPr>
          <p:cNvPicPr>
            <a:picLocks noChangeAspect="1"/>
          </p:cNvPicPr>
          <p:nvPr/>
        </p:nvPicPr>
        <p:blipFill rotWithShape="1">
          <a:blip r:embed="rId2"/>
          <a:srcRect l="4287" r="10241"/>
          <a:stretch/>
        </p:blipFill>
        <p:spPr>
          <a:xfrm>
            <a:off x="5286068" y="926374"/>
            <a:ext cx="2247012" cy="1504529"/>
          </a:xfrm>
          <a:prstGeom prst="rect">
            <a:avLst/>
          </a:prstGeom>
        </p:spPr>
      </p:pic>
      <p:grpSp>
        <p:nvGrpSpPr>
          <p:cNvPr id="5" name="Group 4">
            <a:extLst>
              <a:ext uri="{FF2B5EF4-FFF2-40B4-BE49-F238E27FC236}">
                <a16:creationId xmlns:a16="http://schemas.microsoft.com/office/drawing/2014/main" id="{9E54EEAC-7A70-7C44-AD07-6B7EE0780199}"/>
              </a:ext>
            </a:extLst>
          </p:cNvPr>
          <p:cNvGrpSpPr/>
          <p:nvPr/>
        </p:nvGrpSpPr>
        <p:grpSpPr>
          <a:xfrm>
            <a:off x="7917308" y="1423128"/>
            <a:ext cx="4048911" cy="707886"/>
            <a:chOff x="7313394" y="1425626"/>
            <a:chExt cx="4048911" cy="707886"/>
          </a:xfrm>
        </p:grpSpPr>
        <p:sp>
          <p:nvSpPr>
            <p:cNvPr id="7" name="TextBox 6">
              <a:extLst>
                <a:ext uri="{FF2B5EF4-FFF2-40B4-BE49-F238E27FC236}">
                  <a16:creationId xmlns:a16="http://schemas.microsoft.com/office/drawing/2014/main" id="{456B8348-6140-4641-8470-65898E7EC993}"/>
                </a:ext>
              </a:extLst>
            </p:cNvPr>
            <p:cNvSpPr txBox="1"/>
            <p:nvPr/>
          </p:nvSpPr>
          <p:spPr>
            <a:xfrm>
              <a:off x="7313394" y="1425626"/>
              <a:ext cx="1193660" cy="707886"/>
            </a:xfrm>
            <a:prstGeom prst="rect">
              <a:avLst/>
            </a:prstGeom>
            <a:noFill/>
          </p:spPr>
          <p:txBody>
            <a:bodyPr wrap="none" rtlCol="0">
              <a:spAutoFit/>
            </a:bodyPr>
            <a:lstStyle/>
            <a:p>
              <a:r>
                <a:rPr lang="en-US" sz="4000" dirty="0">
                  <a:latin typeface="+mj-lt"/>
                </a:rPr>
                <a:t>STAC</a:t>
              </a:r>
            </a:p>
          </p:txBody>
        </p:sp>
        <p:sp>
          <p:nvSpPr>
            <p:cNvPr id="10" name="Rectangle 9">
              <a:extLst>
                <a:ext uri="{FF2B5EF4-FFF2-40B4-BE49-F238E27FC236}">
                  <a16:creationId xmlns:a16="http://schemas.microsoft.com/office/drawing/2014/main" id="{4DFBD474-0433-6542-A3A8-599A680D2E42}"/>
                </a:ext>
              </a:extLst>
            </p:cNvPr>
            <p:cNvSpPr/>
            <p:nvPr/>
          </p:nvSpPr>
          <p:spPr>
            <a:xfrm>
              <a:off x="8507054" y="1456403"/>
              <a:ext cx="2855251" cy="646331"/>
            </a:xfrm>
            <a:prstGeom prst="rect">
              <a:avLst/>
            </a:prstGeom>
          </p:spPr>
          <p:txBody>
            <a:bodyPr wrap="square">
              <a:spAutoFit/>
            </a:bodyPr>
            <a:lstStyle/>
            <a:p>
              <a:r>
                <a:rPr lang="en-US" dirty="0">
                  <a:latin typeface="+mj-lt"/>
                </a:rPr>
                <a:t>Space/Time Analysis for Cybersecurity</a:t>
              </a:r>
            </a:p>
          </p:txBody>
        </p:sp>
      </p:grpSp>
      <p:grpSp>
        <p:nvGrpSpPr>
          <p:cNvPr id="2" name="Group 1">
            <a:extLst>
              <a:ext uri="{FF2B5EF4-FFF2-40B4-BE49-F238E27FC236}">
                <a16:creationId xmlns:a16="http://schemas.microsoft.com/office/drawing/2014/main" id="{CCD7AF9E-0D5E-954A-8A2B-115A6DBD057E}"/>
              </a:ext>
            </a:extLst>
          </p:cNvPr>
          <p:cNvGrpSpPr/>
          <p:nvPr/>
        </p:nvGrpSpPr>
        <p:grpSpPr>
          <a:xfrm>
            <a:off x="528898" y="1389125"/>
            <a:ext cx="4130024" cy="707886"/>
            <a:chOff x="2979640" y="1425626"/>
            <a:chExt cx="4130024" cy="707886"/>
          </a:xfrm>
        </p:grpSpPr>
        <p:sp>
          <p:nvSpPr>
            <p:cNvPr id="8" name="TextBox 7">
              <a:extLst>
                <a:ext uri="{FF2B5EF4-FFF2-40B4-BE49-F238E27FC236}">
                  <a16:creationId xmlns:a16="http://schemas.microsoft.com/office/drawing/2014/main" id="{A6267418-090B-AF48-858D-7ADC53CA1B70}"/>
                </a:ext>
              </a:extLst>
            </p:cNvPr>
            <p:cNvSpPr txBox="1"/>
            <p:nvPr/>
          </p:nvSpPr>
          <p:spPr>
            <a:xfrm>
              <a:off x="2979640" y="1425626"/>
              <a:ext cx="1274773" cy="707886"/>
            </a:xfrm>
            <a:prstGeom prst="rect">
              <a:avLst/>
            </a:prstGeom>
            <a:noFill/>
          </p:spPr>
          <p:txBody>
            <a:bodyPr wrap="none" rtlCol="0">
              <a:spAutoFit/>
            </a:bodyPr>
            <a:lstStyle/>
            <a:p>
              <a:r>
                <a:rPr lang="en-US" sz="4000" dirty="0">
                  <a:latin typeface="+mj-lt"/>
                </a:rPr>
                <a:t>APAC</a:t>
              </a:r>
            </a:p>
          </p:txBody>
        </p:sp>
        <p:sp>
          <p:nvSpPr>
            <p:cNvPr id="9" name="Rectangle 8">
              <a:extLst>
                <a:ext uri="{FF2B5EF4-FFF2-40B4-BE49-F238E27FC236}">
                  <a16:creationId xmlns:a16="http://schemas.microsoft.com/office/drawing/2014/main" id="{2956541A-22ED-F54F-973B-2965EF18B876}"/>
                </a:ext>
              </a:extLst>
            </p:cNvPr>
            <p:cNvSpPr/>
            <p:nvPr/>
          </p:nvSpPr>
          <p:spPr>
            <a:xfrm>
              <a:off x="4254413" y="1456403"/>
              <a:ext cx="2855251" cy="646331"/>
            </a:xfrm>
            <a:prstGeom prst="rect">
              <a:avLst/>
            </a:prstGeom>
          </p:spPr>
          <p:txBody>
            <a:bodyPr wrap="square">
              <a:spAutoFit/>
            </a:bodyPr>
            <a:lstStyle/>
            <a:p>
              <a:r>
                <a:rPr lang="en-US" dirty="0">
                  <a:latin typeface="+mj-lt"/>
                </a:rPr>
                <a:t>Automated Program Analysis for Cybersecurity</a:t>
              </a:r>
            </a:p>
          </p:txBody>
        </p:sp>
      </p:grpSp>
      <p:sp>
        <p:nvSpPr>
          <p:cNvPr id="27" name="TextBox 26">
            <a:extLst>
              <a:ext uri="{FF2B5EF4-FFF2-40B4-BE49-F238E27FC236}">
                <a16:creationId xmlns:a16="http://schemas.microsoft.com/office/drawing/2014/main" id="{D4452EC8-109D-AD41-A216-F97B0CC93CC2}"/>
              </a:ext>
            </a:extLst>
          </p:cNvPr>
          <p:cNvSpPr txBox="1"/>
          <p:nvPr/>
        </p:nvSpPr>
        <p:spPr>
          <a:xfrm>
            <a:off x="528898" y="2486961"/>
            <a:ext cx="11149131" cy="3231654"/>
          </a:xfrm>
          <a:prstGeom prst="rect">
            <a:avLst/>
          </a:prstGeom>
          <a:noFill/>
        </p:spPr>
        <p:txBody>
          <a:bodyPr wrap="square" rtlCol="0">
            <a:spAutoFit/>
          </a:bodyPr>
          <a:lstStyle/>
          <a:p>
            <a:r>
              <a:rPr lang="en-US" sz="2800" dirty="0">
                <a:latin typeface="+mj-lt"/>
              </a:rPr>
              <a:t>On APAC and STAC programs, our Iowa State University and EnSoft team became top performer on more than 200  software analysis challenges to detect malware. We competed with Stanford, MIT, and major research organizations in industry. Atlas was crucial for our success. </a:t>
            </a:r>
          </a:p>
          <a:p>
            <a:endParaRPr lang="en-US" sz="800" dirty="0">
              <a:latin typeface="+mj-lt"/>
            </a:endParaRPr>
          </a:p>
          <a:p>
            <a:r>
              <a:rPr lang="en-US" sz="2800" dirty="0">
                <a:latin typeface="+mj-lt"/>
              </a:rPr>
              <a:t>Atlas was advanced through research funded by DARPA. Tools developed using Atlas are now used worldwide in industry including all major avionics and automobile companies.</a:t>
            </a:r>
          </a:p>
        </p:txBody>
      </p:sp>
    </p:spTree>
    <p:extLst>
      <p:ext uri="{BB962C8B-B14F-4D97-AF65-F5344CB8AC3E}">
        <p14:creationId xmlns:p14="http://schemas.microsoft.com/office/powerpoint/2010/main" val="460704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3FC945D-B689-3B40-AF4B-6565877F6983}"/>
              </a:ext>
            </a:extLst>
          </p:cNvPr>
          <p:cNvSpPr>
            <a:spLocks noGrp="1"/>
          </p:cNvSpPr>
          <p:nvPr>
            <p:ph type="sldNum" sz="quarter" idx="12"/>
          </p:nvPr>
        </p:nvSpPr>
        <p:spPr/>
        <p:txBody>
          <a:bodyPr/>
          <a:lstStyle/>
          <a:p>
            <a:fld id="{030B3B20-CC52-4CD8-891A-1FEA1205BD2C}" type="slidenum">
              <a:rPr lang="en-US" smtClean="0"/>
              <a:pPr/>
              <a:t>13</a:t>
            </a:fld>
            <a:endParaRPr lang="en-US" dirty="0"/>
          </a:p>
        </p:txBody>
      </p:sp>
      <p:pic>
        <p:nvPicPr>
          <p:cNvPr id="2" name="Picture 1">
            <a:extLst>
              <a:ext uri="{FF2B5EF4-FFF2-40B4-BE49-F238E27FC236}">
                <a16:creationId xmlns:a16="http://schemas.microsoft.com/office/drawing/2014/main" id="{0C99D381-D3F0-8649-9EEE-E02151F6C144}"/>
              </a:ext>
            </a:extLst>
          </p:cNvPr>
          <p:cNvPicPr>
            <a:picLocks noChangeAspect="1"/>
          </p:cNvPicPr>
          <p:nvPr/>
        </p:nvPicPr>
        <p:blipFill>
          <a:blip r:embed="rId2"/>
          <a:stretch>
            <a:fillRect/>
          </a:stretch>
        </p:blipFill>
        <p:spPr>
          <a:xfrm>
            <a:off x="0" y="0"/>
            <a:ext cx="12192000" cy="6858000"/>
          </a:xfrm>
          <a:prstGeom prst="rect">
            <a:avLst/>
          </a:prstGeom>
        </p:spPr>
      </p:pic>
      <p:pic>
        <p:nvPicPr>
          <p:cNvPr id="5" name="Picture 4">
            <a:extLst>
              <a:ext uri="{FF2B5EF4-FFF2-40B4-BE49-F238E27FC236}">
                <a16:creationId xmlns:a16="http://schemas.microsoft.com/office/drawing/2014/main" id="{19A6CB99-E4BD-0344-B639-E9E94FB01D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369237"/>
          </a:xfrm>
          <a:prstGeom prst="rect">
            <a:avLst/>
          </a:prstGeom>
          <a:ln>
            <a:solidFill>
              <a:srgbClr val="0000FF"/>
            </a:solidFill>
          </a:ln>
        </p:spPr>
      </p:pic>
      <p:sp>
        <p:nvSpPr>
          <p:cNvPr id="3" name="TextBox 2"/>
          <p:cNvSpPr txBox="1"/>
          <p:nvPr/>
        </p:nvSpPr>
        <p:spPr>
          <a:xfrm>
            <a:off x="3774208" y="4486931"/>
            <a:ext cx="2444929" cy="338554"/>
          </a:xfrm>
          <a:prstGeom prst="rect">
            <a:avLst/>
          </a:prstGeom>
          <a:noFill/>
        </p:spPr>
        <p:txBody>
          <a:bodyPr wrap="square" rtlCol="0">
            <a:spAutoFit/>
          </a:bodyPr>
          <a:lstStyle/>
          <a:p>
            <a:r>
              <a:rPr lang="en-US" sz="1600" dirty="0">
                <a:solidFill>
                  <a:srgbClr val="0000FF"/>
                </a:solidFill>
                <a:latin typeface="+mj-lt"/>
              </a:rPr>
              <a:t>The source code window </a:t>
            </a:r>
          </a:p>
        </p:txBody>
      </p:sp>
      <p:sp>
        <p:nvSpPr>
          <p:cNvPr id="6" name="TextBox 5"/>
          <p:cNvSpPr txBox="1"/>
          <p:nvPr/>
        </p:nvSpPr>
        <p:spPr>
          <a:xfrm>
            <a:off x="8982623" y="4579980"/>
            <a:ext cx="2444929" cy="338554"/>
          </a:xfrm>
          <a:prstGeom prst="rect">
            <a:avLst/>
          </a:prstGeom>
          <a:solidFill>
            <a:srgbClr val="FFFFFF"/>
          </a:solidFill>
        </p:spPr>
        <p:txBody>
          <a:bodyPr wrap="square" rtlCol="0">
            <a:spAutoFit/>
          </a:bodyPr>
          <a:lstStyle/>
          <a:p>
            <a:r>
              <a:rPr lang="en-US" sz="1600" dirty="0">
                <a:solidFill>
                  <a:srgbClr val="0000FF"/>
                </a:solidFill>
                <a:latin typeface="+mj-lt"/>
              </a:rPr>
              <a:t>SmartView window </a:t>
            </a:r>
          </a:p>
        </p:txBody>
      </p:sp>
      <p:sp>
        <p:nvSpPr>
          <p:cNvPr id="7" name="Rectangle 6"/>
          <p:cNvSpPr/>
          <p:nvPr/>
        </p:nvSpPr>
        <p:spPr>
          <a:xfrm>
            <a:off x="7489075" y="4498801"/>
            <a:ext cx="1483572" cy="474807"/>
          </a:xfrm>
          <a:prstGeom prst="rect">
            <a:avLst/>
          </a:prstGeom>
          <a:noFill/>
          <a:ln w="12700">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 name="Straight Arrow Connector 8"/>
          <p:cNvCxnSpPr/>
          <p:nvPr/>
        </p:nvCxnSpPr>
        <p:spPr>
          <a:xfrm flipV="1">
            <a:off x="8296138" y="5056699"/>
            <a:ext cx="0" cy="284885"/>
          </a:xfrm>
          <a:prstGeom prst="straightConnector1">
            <a:avLst/>
          </a:prstGeom>
          <a:ln w="12700">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7392235" y="5422763"/>
            <a:ext cx="1995814" cy="338554"/>
          </a:xfrm>
          <a:prstGeom prst="rect">
            <a:avLst/>
          </a:prstGeom>
          <a:noFill/>
        </p:spPr>
        <p:txBody>
          <a:bodyPr wrap="square" rtlCol="0">
            <a:spAutoFit/>
          </a:bodyPr>
          <a:lstStyle/>
          <a:p>
            <a:r>
              <a:rPr lang="en-US" sz="1600" dirty="0">
                <a:solidFill>
                  <a:srgbClr val="0000FF"/>
                </a:solidFill>
                <a:latin typeface="+mj-lt"/>
              </a:rPr>
              <a:t>Select the model type </a:t>
            </a:r>
          </a:p>
        </p:txBody>
      </p:sp>
      <p:sp>
        <p:nvSpPr>
          <p:cNvPr id="11" name="TextBox 10"/>
          <p:cNvSpPr txBox="1"/>
          <p:nvPr/>
        </p:nvSpPr>
        <p:spPr>
          <a:xfrm>
            <a:off x="152399" y="2704491"/>
            <a:ext cx="3052118" cy="338554"/>
          </a:xfrm>
          <a:prstGeom prst="rect">
            <a:avLst/>
          </a:prstGeom>
          <a:noFill/>
        </p:spPr>
        <p:txBody>
          <a:bodyPr wrap="square" rtlCol="0">
            <a:spAutoFit/>
          </a:bodyPr>
          <a:lstStyle/>
          <a:p>
            <a:r>
              <a:rPr lang="en-US" sz="1600" dirty="0">
                <a:solidFill>
                  <a:srgbClr val="0000FF"/>
                </a:solidFill>
                <a:latin typeface="+mj-lt"/>
              </a:rPr>
              <a:t>Click to open the source code  </a:t>
            </a:r>
          </a:p>
        </p:txBody>
      </p:sp>
      <p:cxnSp>
        <p:nvCxnSpPr>
          <p:cNvPr id="12" name="Straight Arrow Connector 11"/>
          <p:cNvCxnSpPr/>
          <p:nvPr/>
        </p:nvCxnSpPr>
        <p:spPr>
          <a:xfrm flipH="1" flipV="1">
            <a:off x="1602258" y="1721177"/>
            <a:ext cx="223611" cy="1054536"/>
          </a:xfrm>
          <a:prstGeom prst="straightConnector1">
            <a:avLst/>
          </a:prstGeom>
          <a:ln w="12700">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01423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animBg="1"/>
      <p:bldP spid="10" grpId="0"/>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30B3B20-CC52-4CD8-891A-1FEA1205BD2C}" type="slidenum">
              <a:rPr lang="en-US" smtClean="0"/>
              <a:pPr/>
              <a:t>14</a:t>
            </a:fld>
            <a:endParaRPr lang="en-US" dirty="0"/>
          </a:p>
        </p:txBody>
      </p:sp>
      <p:pic>
        <p:nvPicPr>
          <p:cNvPr id="5" name="Picture 4" descr="Screen Shot 2019-02-05 at 2.58.51 PM.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087116" cy="6282484"/>
          </a:xfrm>
          <a:prstGeom prst="rect">
            <a:avLst/>
          </a:prstGeom>
        </p:spPr>
      </p:pic>
      <p:sp>
        <p:nvSpPr>
          <p:cNvPr id="6" name="TextBox 5"/>
          <p:cNvSpPr txBox="1"/>
          <p:nvPr/>
        </p:nvSpPr>
        <p:spPr>
          <a:xfrm>
            <a:off x="8865311" y="4498272"/>
            <a:ext cx="1498314" cy="338554"/>
          </a:xfrm>
          <a:prstGeom prst="rect">
            <a:avLst/>
          </a:prstGeom>
          <a:noFill/>
        </p:spPr>
        <p:txBody>
          <a:bodyPr wrap="square" rtlCol="0">
            <a:spAutoFit/>
          </a:bodyPr>
          <a:lstStyle/>
          <a:p>
            <a:r>
              <a:rPr lang="en-US" sz="1600" dirty="0">
                <a:solidFill>
                  <a:srgbClr val="0000FF"/>
                </a:solidFill>
                <a:latin typeface="+mj-lt"/>
              </a:rPr>
              <a:t>CFG of dskenq </a:t>
            </a:r>
          </a:p>
        </p:txBody>
      </p:sp>
      <p:sp>
        <p:nvSpPr>
          <p:cNvPr id="7" name="TextBox 6"/>
          <p:cNvSpPr txBox="1"/>
          <p:nvPr/>
        </p:nvSpPr>
        <p:spPr>
          <a:xfrm>
            <a:off x="4465872" y="4384869"/>
            <a:ext cx="1974543" cy="338554"/>
          </a:xfrm>
          <a:prstGeom prst="rect">
            <a:avLst/>
          </a:prstGeom>
          <a:noFill/>
        </p:spPr>
        <p:txBody>
          <a:bodyPr wrap="square" rtlCol="0">
            <a:spAutoFit/>
          </a:bodyPr>
          <a:lstStyle/>
          <a:p>
            <a:r>
              <a:rPr lang="en-US" sz="1600" dirty="0">
                <a:solidFill>
                  <a:srgbClr val="0000FF"/>
                </a:solidFill>
                <a:latin typeface="+mj-lt"/>
              </a:rPr>
              <a:t>dskenq source code </a:t>
            </a:r>
          </a:p>
        </p:txBody>
      </p:sp>
      <p:grpSp>
        <p:nvGrpSpPr>
          <p:cNvPr id="3" name="Group 2">
            <a:extLst>
              <a:ext uri="{FF2B5EF4-FFF2-40B4-BE49-F238E27FC236}">
                <a16:creationId xmlns:a16="http://schemas.microsoft.com/office/drawing/2014/main" id="{E8E1D0DB-B3C7-6447-99E1-D0A93BCBD674}"/>
              </a:ext>
            </a:extLst>
          </p:cNvPr>
          <p:cNvGrpSpPr/>
          <p:nvPr/>
        </p:nvGrpSpPr>
        <p:grpSpPr>
          <a:xfrm>
            <a:off x="1293053" y="1081428"/>
            <a:ext cx="1753336" cy="979570"/>
            <a:chOff x="1293053" y="1081428"/>
            <a:chExt cx="1753336" cy="979570"/>
          </a:xfrm>
        </p:grpSpPr>
        <p:sp>
          <p:nvSpPr>
            <p:cNvPr id="8" name="TextBox 7"/>
            <p:cNvSpPr txBox="1"/>
            <p:nvPr/>
          </p:nvSpPr>
          <p:spPr>
            <a:xfrm>
              <a:off x="2256072" y="1081428"/>
              <a:ext cx="790317" cy="830997"/>
            </a:xfrm>
            <a:prstGeom prst="rect">
              <a:avLst/>
            </a:prstGeom>
            <a:noFill/>
          </p:spPr>
          <p:txBody>
            <a:bodyPr wrap="square" rtlCol="0">
              <a:spAutoFit/>
            </a:bodyPr>
            <a:lstStyle/>
            <a:p>
              <a:r>
                <a:rPr lang="en-US" sz="1600" dirty="0">
                  <a:solidFill>
                    <a:srgbClr val="0000FF"/>
                  </a:solidFill>
                  <a:latin typeface="+mj-lt"/>
                </a:rPr>
                <a:t>Click on dskenq  </a:t>
              </a:r>
            </a:p>
          </p:txBody>
        </p:sp>
        <p:cxnSp>
          <p:nvCxnSpPr>
            <p:cNvPr id="9" name="Straight Arrow Connector 8"/>
            <p:cNvCxnSpPr>
              <a:cxnSpLocks/>
            </p:cNvCxnSpPr>
            <p:nvPr/>
          </p:nvCxnSpPr>
          <p:spPr>
            <a:xfrm flipH="1">
              <a:off x="1293053" y="1645499"/>
              <a:ext cx="963019" cy="415499"/>
            </a:xfrm>
            <a:prstGeom prst="straightConnector1">
              <a:avLst/>
            </a:prstGeom>
            <a:ln w="12700">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55626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30B3B20-CC52-4CD8-891A-1FEA1205BD2C}" type="slidenum">
              <a:rPr lang="en-US" smtClean="0"/>
              <a:pPr/>
              <a:t>15</a:t>
            </a:fld>
            <a:endParaRPr lang="en-US" dirty="0"/>
          </a:p>
        </p:txBody>
      </p:sp>
      <p:pic>
        <p:nvPicPr>
          <p:cNvPr id="5" name="Picture 4" descr="Screen Shot 2019-02-05 at 2.59.21 PM.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441247"/>
          </a:xfrm>
          <a:prstGeom prst="rect">
            <a:avLst/>
          </a:prstGeom>
        </p:spPr>
      </p:pic>
      <p:sp>
        <p:nvSpPr>
          <p:cNvPr id="7" name="TextBox 6"/>
          <p:cNvSpPr txBox="1"/>
          <p:nvPr/>
        </p:nvSpPr>
        <p:spPr>
          <a:xfrm>
            <a:off x="4533904" y="4486931"/>
            <a:ext cx="1974543" cy="338554"/>
          </a:xfrm>
          <a:prstGeom prst="rect">
            <a:avLst/>
          </a:prstGeom>
          <a:noFill/>
        </p:spPr>
        <p:txBody>
          <a:bodyPr wrap="square" rtlCol="0">
            <a:spAutoFit/>
          </a:bodyPr>
          <a:lstStyle/>
          <a:p>
            <a:r>
              <a:rPr lang="en-US" sz="1600" dirty="0">
                <a:solidFill>
                  <a:srgbClr val="0000FF"/>
                </a:solidFill>
                <a:latin typeface="+mj-lt"/>
              </a:rPr>
              <a:t>dskenq source code </a:t>
            </a:r>
          </a:p>
        </p:txBody>
      </p:sp>
      <p:sp>
        <p:nvSpPr>
          <p:cNvPr id="8" name="Rectangle 7"/>
          <p:cNvSpPr/>
          <p:nvPr/>
        </p:nvSpPr>
        <p:spPr>
          <a:xfrm>
            <a:off x="4915176" y="3311346"/>
            <a:ext cx="1483572" cy="170104"/>
          </a:xfrm>
          <a:prstGeom prst="rect">
            <a:avLst/>
          </a:prstGeom>
          <a:noFill/>
          <a:ln w="12700">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6160342" y="2201183"/>
            <a:ext cx="926382" cy="584776"/>
          </a:xfrm>
          <a:prstGeom prst="rect">
            <a:avLst/>
          </a:prstGeom>
          <a:noFill/>
        </p:spPr>
        <p:txBody>
          <a:bodyPr wrap="square" rtlCol="0">
            <a:spAutoFit/>
          </a:bodyPr>
          <a:lstStyle/>
          <a:p>
            <a:r>
              <a:rPr lang="en-US" sz="1600" dirty="0">
                <a:solidFill>
                  <a:srgbClr val="0000FF"/>
                </a:solidFill>
                <a:latin typeface="+mj-lt"/>
              </a:rPr>
              <a:t>Click on dskqopt  </a:t>
            </a:r>
          </a:p>
        </p:txBody>
      </p:sp>
      <p:cxnSp>
        <p:nvCxnSpPr>
          <p:cNvPr id="10" name="Straight Arrow Connector 9"/>
          <p:cNvCxnSpPr>
            <a:stCxn id="9" idx="1"/>
          </p:cNvCxnSpPr>
          <p:nvPr/>
        </p:nvCxnSpPr>
        <p:spPr>
          <a:xfrm flipH="1">
            <a:off x="5884816" y="2493571"/>
            <a:ext cx="275526" cy="806434"/>
          </a:xfrm>
          <a:prstGeom prst="straightConnector1">
            <a:avLst/>
          </a:prstGeom>
          <a:ln w="12700">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sp>
        <p:nvSpPr>
          <p:cNvPr id="13" name="Right Arrow 12"/>
          <p:cNvSpPr/>
          <p:nvPr/>
        </p:nvSpPr>
        <p:spPr>
          <a:xfrm>
            <a:off x="7064047" y="2392787"/>
            <a:ext cx="578276" cy="4536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9024054" y="4634355"/>
            <a:ext cx="1498314" cy="338554"/>
          </a:xfrm>
          <a:prstGeom prst="rect">
            <a:avLst/>
          </a:prstGeom>
          <a:noFill/>
        </p:spPr>
        <p:txBody>
          <a:bodyPr wrap="square" rtlCol="0">
            <a:spAutoFit/>
          </a:bodyPr>
          <a:lstStyle/>
          <a:p>
            <a:r>
              <a:rPr lang="en-US" sz="1600" dirty="0">
                <a:solidFill>
                  <a:srgbClr val="0000FF"/>
                </a:solidFill>
                <a:latin typeface="+mj-lt"/>
              </a:rPr>
              <a:t>CFG of dskqopt </a:t>
            </a:r>
          </a:p>
        </p:txBody>
      </p:sp>
    </p:spTree>
    <p:extLst>
      <p:ext uri="{BB962C8B-B14F-4D97-AF65-F5344CB8AC3E}">
        <p14:creationId xmlns:p14="http://schemas.microsoft.com/office/powerpoint/2010/main" val="1310181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3" grpId="0" animBg="1"/>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168348" y="896813"/>
            <a:ext cx="11657803" cy="4047226"/>
          </a:xfrm>
        </p:spPr>
        <p:txBody>
          <a:bodyPr/>
          <a:lstStyle/>
          <a:p>
            <a:r>
              <a:rPr lang="en-US" dirty="0"/>
              <a:t>We can use a chain SmartViews, pin one SmartView and click on a node to apply another Smart view</a:t>
            </a:r>
          </a:p>
          <a:p>
            <a:r>
              <a:rPr lang="en-US" dirty="0"/>
              <a:t>The next few slides show the chaining of SmartView. </a:t>
            </a:r>
          </a:p>
          <a:p>
            <a:r>
              <a:rPr lang="en-US" dirty="0"/>
              <a:t> The </a:t>
            </a:r>
            <a:r>
              <a:rPr lang="en-US" i="1" dirty="0"/>
              <a:t>call </a:t>
            </a:r>
            <a:r>
              <a:rPr lang="en-US" dirty="0"/>
              <a:t>SmartView is selected</a:t>
            </a:r>
            <a:r>
              <a:rPr lang="en-US" i="1" dirty="0"/>
              <a:t>– the model shows the functions that call dskenq and the functions that are called by dskenq</a:t>
            </a:r>
          </a:p>
          <a:p>
            <a:r>
              <a:rPr lang="en-US" dirty="0"/>
              <a:t>The </a:t>
            </a:r>
            <a:r>
              <a:rPr lang="en-US" i="1" dirty="0"/>
              <a:t>call</a:t>
            </a:r>
            <a:r>
              <a:rPr lang="en-US" dirty="0"/>
              <a:t> model is pinned and the </a:t>
            </a:r>
            <a:r>
              <a:rPr lang="en-US" i="1" dirty="0"/>
              <a:t>CFG </a:t>
            </a:r>
            <a:r>
              <a:rPr lang="en-US" dirty="0"/>
              <a:t>model is selected for the SmartView</a:t>
            </a:r>
          </a:p>
          <a:p>
            <a:r>
              <a:rPr lang="en-US" dirty="0"/>
              <a:t>Each node of the call model is function, clicking on the node produces the CFG of that function in the SmartView window</a:t>
            </a:r>
          </a:p>
          <a:p>
            <a:endParaRPr lang="en-US" i="1" dirty="0"/>
          </a:p>
          <a:p>
            <a:endParaRPr lang="en-US" dirty="0"/>
          </a:p>
        </p:txBody>
      </p:sp>
      <p:sp>
        <p:nvSpPr>
          <p:cNvPr id="3" name="Title 2"/>
          <p:cNvSpPr>
            <a:spLocks noGrp="1"/>
          </p:cNvSpPr>
          <p:nvPr>
            <p:ph type="title"/>
          </p:nvPr>
        </p:nvSpPr>
        <p:spPr>
          <a:xfrm>
            <a:off x="154890" y="21089"/>
            <a:ext cx="11616267" cy="726733"/>
          </a:xfrm>
        </p:spPr>
        <p:txBody>
          <a:bodyPr/>
          <a:lstStyle/>
          <a:p>
            <a:r>
              <a:rPr lang="en-US" dirty="0"/>
              <a:t>Applying a chain of SmartViews</a:t>
            </a:r>
          </a:p>
        </p:txBody>
      </p:sp>
      <p:sp>
        <p:nvSpPr>
          <p:cNvPr id="4" name="Slide Number Placeholder 3"/>
          <p:cNvSpPr>
            <a:spLocks noGrp="1"/>
          </p:cNvSpPr>
          <p:nvPr>
            <p:ph type="sldNum" sz="quarter" idx="12"/>
          </p:nvPr>
        </p:nvSpPr>
        <p:spPr/>
        <p:txBody>
          <a:bodyPr/>
          <a:lstStyle/>
          <a:p>
            <a:fld id="{030B3B20-CC52-4CD8-891A-1FEA1205BD2C}" type="slidenum">
              <a:rPr lang="en-US" smtClean="0"/>
              <a:pPr/>
              <a:t>16</a:t>
            </a:fld>
            <a:endParaRPr lang="en-US" dirty="0"/>
          </a:p>
        </p:txBody>
      </p:sp>
    </p:spTree>
    <p:extLst>
      <p:ext uri="{BB962C8B-B14F-4D97-AF65-F5344CB8AC3E}">
        <p14:creationId xmlns:p14="http://schemas.microsoft.com/office/powerpoint/2010/main" val="4205379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A7F43E2-BEAF-1D43-9C1A-520B5CD3B690}"/>
              </a:ext>
            </a:extLst>
          </p:cNvPr>
          <p:cNvSpPr>
            <a:spLocks noGrp="1"/>
          </p:cNvSpPr>
          <p:nvPr>
            <p:ph type="sldNum" sz="quarter" idx="12"/>
          </p:nvPr>
        </p:nvSpPr>
        <p:spPr/>
        <p:txBody>
          <a:bodyPr/>
          <a:lstStyle/>
          <a:p>
            <a:fld id="{F1B76890-E15B-F340-9E2B-6ACE47389C81}" type="slidenum">
              <a:rPr lang="en-US" smtClean="0"/>
              <a:t>2</a:t>
            </a:fld>
            <a:endParaRPr lang="en-US"/>
          </a:p>
        </p:txBody>
      </p:sp>
      <p:sp>
        <p:nvSpPr>
          <p:cNvPr id="7" name="TextBox 6">
            <a:extLst>
              <a:ext uri="{FF2B5EF4-FFF2-40B4-BE49-F238E27FC236}">
                <a16:creationId xmlns:a16="http://schemas.microsoft.com/office/drawing/2014/main" id="{2B3B8A74-C1FE-BE49-88CB-0B271A463A24}"/>
              </a:ext>
            </a:extLst>
          </p:cNvPr>
          <p:cNvSpPr txBox="1"/>
          <p:nvPr/>
        </p:nvSpPr>
        <p:spPr>
          <a:xfrm>
            <a:off x="757292" y="2434377"/>
            <a:ext cx="10960444" cy="1077218"/>
          </a:xfrm>
          <a:prstGeom prst="rect">
            <a:avLst/>
          </a:prstGeom>
          <a:noFill/>
        </p:spPr>
        <p:txBody>
          <a:bodyPr wrap="square" rtlCol="0">
            <a:spAutoFit/>
          </a:bodyPr>
          <a:lstStyle/>
          <a:p>
            <a:pPr algn="ctr"/>
            <a:r>
              <a:rPr lang="en-US" sz="3200" i="1" dirty="0">
                <a:latin typeface="+mj-lt"/>
              </a:rPr>
              <a:t>We need a new technology to understand manage complexity of software, it is a massively connected system</a:t>
            </a:r>
            <a:endParaRPr lang="en-US" sz="3200" i="1" dirty="0">
              <a:solidFill>
                <a:schemeClr val="bg1">
                  <a:lumMod val="50000"/>
                </a:schemeClr>
              </a:solidFill>
              <a:latin typeface="+mj-lt"/>
            </a:endParaRPr>
          </a:p>
        </p:txBody>
      </p:sp>
    </p:spTree>
    <p:extLst>
      <p:ext uri="{BB962C8B-B14F-4D97-AF65-F5344CB8AC3E}">
        <p14:creationId xmlns:p14="http://schemas.microsoft.com/office/powerpoint/2010/main" val="4271693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815A2AE-CDDA-B44F-9EF0-31F6125F8B75}"/>
              </a:ext>
            </a:extLst>
          </p:cNvPr>
          <p:cNvSpPr>
            <a:spLocks noGrp="1"/>
          </p:cNvSpPr>
          <p:nvPr>
            <p:ph type="sldNum" sz="quarter" idx="12"/>
          </p:nvPr>
        </p:nvSpPr>
        <p:spPr/>
        <p:txBody>
          <a:bodyPr/>
          <a:lstStyle/>
          <a:p>
            <a:fld id="{F1B76890-E15B-F340-9E2B-6ACE47389C81}" type="slidenum">
              <a:rPr lang="en-US" smtClean="0"/>
              <a:t>3</a:t>
            </a:fld>
            <a:endParaRPr lang="en-US"/>
          </a:p>
        </p:txBody>
      </p:sp>
      <p:sp>
        <p:nvSpPr>
          <p:cNvPr id="5" name="TextBox 4">
            <a:extLst>
              <a:ext uri="{FF2B5EF4-FFF2-40B4-BE49-F238E27FC236}">
                <a16:creationId xmlns:a16="http://schemas.microsoft.com/office/drawing/2014/main" id="{2B9C4492-0BC2-5041-AF76-7872AB7FC43C}"/>
              </a:ext>
            </a:extLst>
          </p:cNvPr>
          <p:cNvSpPr txBox="1"/>
          <p:nvPr/>
        </p:nvSpPr>
        <p:spPr>
          <a:xfrm>
            <a:off x="482273" y="545929"/>
            <a:ext cx="9878339" cy="707886"/>
          </a:xfrm>
          <a:prstGeom prst="rect">
            <a:avLst/>
          </a:prstGeom>
          <a:noFill/>
        </p:spPr>
        <p:txBody>
          <a:bodyPr wrap="square" rtlCol="0">
            <a:spAutoFit/>
          </a:bodyPr>
          <a:lstStyle/>
          <a:p>
            <a:r>
              <a:rPr lang="en-US" sz="4000" dirty="0">
                <a:latin typeface="+mj-lt"/>
                <a:cs typeface="Apple Chancery" panose="03020702040506060504" pitchFamily="66" charset="-79"/>
              </a:rPr>
              <a:t>Software as a massively connected system</a:t>
            </a:r>
          </a:p>
        </p:txBody>
      </p:sp>
      <p:sp>
        <p:nvSpPr>
          <p:cNvPr id="6" name="TextBox 5">
            <a:extLst>
              <a:ext uri="{FF2B5EF4-FFF2-40B4-BE49-F238E27FC236}">
                <a16:creationId xmlns:a16="http://schemas.microsoft.com/office/drawing/2014/main" id="{19C76794-2FE0-944D-B13C-DB1AF03D4C45}"/>
              </a:ext>
            </a:extLst>
          </p:cNvPr>
          <p:cNvSpPr txBox="1"/>
          <p:nvPr/>
        </p:nvSpPr>
        <p:spPr>
          <a:xfrm>
            <a:off x="340423" y="1606853"/>
            <a:ext cx="11511153" cy="1938992"/>
          </a:xfrm>
          <a:prstGeom prst="rect">
            <a:avLst/>
          </a:prstGeom>
          <a:noFill/>
        </p:spPr>
        <p:txBody>
          <a:bodyPr wrap="square" rtlCol="0">
            <a:spAutoFit/>
          </a:bodyPr>
          <a:lstStyle/>
          <a:p>
            <a:pPr marL="457200" indent="-457200">
              <a:buFont typeface="Courier New" panose="02070309020205020404" pitchFamily="49" charset="0"/>
              <a:buChar char="o"/>
            </a:pPr>
            <a:r>
              <a:rPr lang="en-US" sz="2800" dirty="0">
                <a:cs typeface="Apple Chancery" panose="03020702040506060504" pitchFamily="66" charset="-79"/>
              </a:rPr>
              <a:t>Software is in essence a graph G(S)</a:t>
            </a:r>
          </a:p>
          <a:p>
            <a:endParaRPr lang="en-US" sz="800" dirty="0">
              <a:cs typeface="Apple Chancery" panose="03020702040506060504" pitchFamily="66" charset="-79"/>
            </a:endParaRPr>
          </a:p>
          <a:p>
            <a:pPr marL="457200" indent="-457200">
              <a:buFont typeface="Courier New" panose="02070309020205020404" pitchFamily="49" charset="0"/>
              <a:buChar char="o"/>
            </a:pPr>
            <a:r>
              <a:rPr lang="en-US" sz="2800" dirty="0"/>
              <a:t>We need a graph database technology which we can readily </a:t>
            </a:r>
            <a:r>
              <a:rPr lang="en-US" sz="2800" i="1" dirty="0"/>
              <a:t>answer all sorts of queries</a:t>
            </a:r>
            <a:r>
              <a:rPr lang="en-US" sz="2800" dirty="0"/>
              <a:t>, and perform graph projections to understand, analyze, verify, and transform software </a:t>
            </a:r>
            <a:r>
              <a:rPr lang="en-US" sz="2800" dirty="0">
                <a:cs typeface="Apple Chancery" panose="03020702040506060504" pitchFamily="66" charset="-79"/>
              </a:rPr>
              <a:t>S</a:t>
            </a:r>
            <a:endParaRPr lang="en-US" sz="2800" dirty="0"/>
          </a:p>
        </p:txBody>
      </p:sp>
    </p:spTree>
    <p:extLst>
      <p:ext uri="{BB962C8B-B14F-4D97-AF65-F5344CB8AC3E}">
        <p14:creationId xmlns:p14="http://schemas.microsoft.com/office/powerpoint/2010/main" val="2780595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292D162-A46C-AE4C-85FD-7BF125F6F9E0}"/>
              </a:ext>
            </a:extLst>
          </p:cNvPr>
          <p:cNvSpPr>
            <a:spLocks noGrp="1"/>
          </p:cNvSpPr>
          <p:nvPr>
            <p:ph type="sldNum" sz="quarter" idx="12"/>
          </p:nvPr>
        </p:nvSpPr>
        <p:spPr/>
        <p:txBody>
          <a:bodyPr/>
          <a:lstStyle/>
          <a:p>
            <a:fld id="{030B3B20-CC52-4CD8-891A-1FEA1205BD2C}" type="slidenum">
              <a:rPr lang="en-US" smtClean="0"/>
              <a:pPr/>
              <a:t>4</a:t>
            </a:fld>
            <a:endParaRPr lang="en-US" dirty="0"/>
          </a:p>
        </p:txBody>
      </p:sp>
      <p:sp>
        <p:nvSpPr>
          <p:cNvPr id="5" name="TextBox 4">
            <a:extLst>
              <a:ext uri="{FF2B5EF4-FFF2-40B4-BE49-F238E27FC236}">
                <a16:creationId xmlns:a16="http://schemas.microsoft.com/office/drawing/2014/main" id="{E0DCE7AD-27BF-0F4A-9CD9-4C5C44104B33}"/>
              </a:ext>
            </a:extLst>
          </p:cNvPr>
          <p:cNvSpPr txBox="1"/>
          <p:nvPr/>
        </p:nvSpPr>
        <p:spPr>
          <a:xfrm>
            <a:off x="539826" y="264406"/>
            <a:ext cx="6433851" cy="707886"/>
          </a:xfrm>
          <a:prstGeom prst="rect">
            <a:avLst/>
          </a:prstGeom>
          <a:noFill/>
        </p:spPr>
        <p:txBody>
          <a:bodyPr wrap="square" rtlCol="0">
            <a:spAutoFit/>
          </a:bodyPr>
          <a:lstStyle/>
          <a:p>
            <a:r>
              <a:rPr lang="en-US" sz="4000" dirty="0"/>
              <a:t>Why do we use Atlas?</a:t>
            </a:r>
          </a:p>
        </p:txBody>
      </p:sp>
      <p:sp>
        <p:nvSpPr>
          <p:cNvPr id="6" name="TextBox 5">
            <a:extLst>
              <a:ext uri="{FF2B5EF4-FFF2-40B4-BE49-F238E27FC236}">
                <a16:creationId xmlns:a16="http://schemas.microsoft.com/office/drawing/2014/main" id="{0B41DDFA-230F-9D40-B9E4-F4EFB1DF8814}"/>
              </a:ext>
            </a:extLst>
          </p:cNvPr>
          <p:cNvSpPr txBox="1"/>
          <p:nvPr/>
        </p:nvSpPr>
        <p:spPr>
          <a:xfrm>
            <a:off x="653229" y="1067721"/>
            <a:ext cx="11060935" cy="3970318"/>
          </a:xfrm>
          <a:prstGeom prst="rect">
            <a:avLst/>
          </a:prstGeom>
          <a:noFill/>
        </p:spPr>
        <p:txBody>
          <a:bodyPr wrap="square" rtlCol="0">
            <a:spAutoFit/>
          </a:bodyPr>
          <a:lstStyle/>
          <a:p>
            <a:pPr marL="285750" indent="-285750">
              <a:buFont typeface="Courier New" panose="02070309020205020404" pitchFamily="49" charset="0"/>
              <a:buChar char="o"/>
            </a:pPr>
            <a:r>
              <a:rPr lang="en-US" sz="2800" dirty="0"/>
              <a:t>Manual analysis/verification of any real-world software is practically impossible without an automated tool</a:t>
            </a:r>
          </a:p>
          <a:p>
            <a:pPr marL="285750" indent="-285750">
              <a:buFont typeface="Courier New" panose="02070309020205020404" pitchFamily="49" charset="0"/>
              <a:buChar char="o"/>
            </a:pPr>
            <a:r>
              <a:rPr lang="en-US" sz="2800" dirty="0"/>
              <a:t>Compared to other automated tools, the unique and powerful capabilities of Atlas are:</a:t>
            </a:r>
          </a:p>
          <a:p>
            <a:pPr marL="914400" lvl="1" indent="-457200">
              <a:buFont typeface="Wingdings" pitchFamily="2" charset="2"/>
              <a:buChar char="Ø"/>
            </a:pPr>
            <a:r>
              <a:rPr lang="en-US" sz="2800" dirty="0">
                <a:latin typeface="+mj-lt"/>
              </a:rPr>
              <a:t>Creating and reasoning with programming language agnostic mathematical abstractions of software</a:t>
            </a:r>
          </a:p>
          <a:p>
            <a:pPr marL="914400" lvl="1" indent="-457200">
              <a:buFont typeface="Wingdings" pitchFamily="2" charset="2"/>
              <a:buChar char="Ø"/>
            </a:pPr>
            <a:r>
              <a:rPr lang="en-US" sz="2800" dirty="0">
                <a:latin typeface="+mj-lt"/>
              </a:rPr>
              <a:t>Visualizing relations between program artifacts and querying them through a visual interface</a:t>
            </a:r>
          </a:p>
          <a:p>
            <a:pPr marL="914400" lvl="1" indent="-457200">
              <a:buFont typeface="Wingdings" pitchFamily="2" charset="2"/>
              <a:buChar char="Ø"/>
            </a:pPr>
            <a:r>
              <a:rPr lang="en-US" sz="2800" dirty="0">
                <a:latin typeface="+mj-lt"/>
              </a:rPr>
              <a:t>Processing large software with millions of lines of code</a:t>
            </a:r>
          </a:p>
        </p:txBody>
      </p:sp>
      <p:sp>
        <p:nvSpPr>
          <p:cNvPr id="3" name="TextBox 2">
            <a:extLst>
              <a:ext uri="{FF2B5EF4-FFF2-40B4-BE49-F238E27FC236}">
                <a16:creationId xmlns:a16="http://schemas.microsoft.com/office/drawing/2014/main" id="{5C735075-B9EE-9F4C-8F03-B57827BC090A}"/>
              </a:ext>
            </a:extLst>
          </p:cNvPr>
          <p:cNvSpPr txBox="1"/>
          <p:nvPr/>
        </p:nvSpPr>
        <p:spPr>
          <a:xfrm>
            <a:off x="2774346" y="5318077"/>
            <a:ext cx="8576141" cy="400110"/>
          </a:xfrm>
          <a:prstGeom prst="rect">
            <a:avLst/>
          </a:prstGeom>
          <a:noFill/>
        </p:spPr>
        <p:txBody>
          <a:bodyPr wrap="square" rtlCol="0">
            <a:spAutoFit/>
          </a:bodyPr>
          <a:lstStyle/>
          <a:p>
            <a:r>
              <a:rPr lang="en-US" sz="2000" i="1" dirty="0"/>
              <a:t>Unprecedented  capability to  process software as a massively connected system</a:t>
            </a:r>
          </a:p>
        </p:txBody>
      </p:sp>
      <p:sp>
        <p:nvSpPr>
          <p:cNvPr id="7" name="Rectangle 6">
            <a:extLst>
              <a:ext uri="{FF2B5EF4-FFF2-40B4-BE49-F238E27FC236}">
                <a16:creationId xmlns:a16="http://schemas.microsoft.com/office/drawing/2014/main" id="{652C6D7B-BAD3-154A-8287-42F437B41946}"/>
              </a:ext>
            </a:extLst>
          </p:cNvPr>
          <p:cNvSpPr/>
          <p:nvPr/>
        </p:nvSpPr>
        <p:spPr>
          <a:xfrm>
            <a:off x="2774346" y="5739055"/>
            <a:ext cx="3901966" cy="400110"/>
          </a:xfrm>
          <a:prstGeom prst="rect">
            <a:avLst/>
          </a:prstGeom>
        </p:spPr>
        <p:txBody>
          <a:bodyPr wrap="none">
            <a:spAutoFit/>
          </a:bodyPr>
          <a:lstStyle/>
          <a:p>
            <a:r>
              <a:rPr lang="en-US" sz="2000" i="1" dirty="0"/>
              <a:t>Enormous savings of manual efforts</a:t>
            </a:r>
          </a:p>
        </p:txBody>
      </p:sp>
      <p:sp>
        <p:nvSpPr>
          <p:cNvPr id="8" name="Bent-Up Arrow 7">
            <a:extLst>
              <a:ext uri="{FF2B5EF4-FFF2-40B4-BE49-F238E27FC236}">
                <a16:creationId xmlns:a16="http://schemas.microsoft.com/office/drawing/2014/main" id="{6E6372BD-D997-8540-9BFD-8C48D1B74166}"/>
              </a:ext>
            </a:extLst>
          </p:cNvPr>
          <p:cNvSpPr/>
          <p:nvPr/>
        </p:nvSpPr>
        <p:spPr>
          <a:xfrm rot="5400000">
            <a:off x="1878495" y="5291561"/>
            <a:ext cx="566530" cy="621033"/>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38002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094E55-48E4-0542-A5B7-C56ADB98567A}"/>
              </a:ext>
            </a:extLst>
          </p:cNvPr>
          <p:cNvSpPr>
            <a:spLocks noGrp="1"/>
          </p:cNvSpPr>
          <p:nvPr>
            <p:ph type="title"/>
          </p:nvPr>
        </p:nvSpPr>
        <p:spPr>
          <a:xfrm>
            <a:off x="154890" y="21089"/>
            <a:ext cx="8889719" cy="1014868"/>
          </a:xfrm>
        </p:spPr>
        <p:txBody>
          <a:bodyPr/>
          <a:lstStyle/>
          <a:p>
            <a:r>
              <a:rPr lang="en-US" dirty="0"/>
              <a:t>Mathematical abstraction and its visualization</a:t>
            </a:r>
          </a:p>
        </p:txBody>
      </p:sp>
      <p:sp>
        <p:nvSpPr>
          <p:cNvPr id="4" name="Slide Number Placeholder 3">
            <a:extLst>
              <a:ext uri="{FF2B5EF4-FFF2-40B4-BE49-F238E27FC236}">
                <a16:creationId xmlns:a16="http://schemas.microsoft.com/office/drawing/2014/main" id="{1C6D698B-53D7-DC4B-925D-6951809D923C}"/>
              </a:ext>
            </a:extLst>
          </p:cNvPr>
          <p:cNvSpPr>
            <a:spLocks noGrp="1"/>
          </p:cNvSpPr>
          <p:nvPr>
            <p:ph type="sldNum" sz="quarter" idx="12"/>
          </p:nvPr>
        </p:nvSpPr>
        <p:spPr/>
        <p:txBody>
          <a:bodyPr/>
          <a:lstStyle/>
          <a:p>
            <a:fld id="{030B3B20-CC52-4CD8-891A-1FEA1205BD2C}" type="slidenum">
              <a:rPr lang="en-US" smtClean="0"/>
              <a:pPr/>
              <a:t>5</a:t>
            </a:fld>
            <a:endParaRPr lang="en-US" dirty="0"/>
          </a:p>
        </p:txBody>
      </p:sp>
      <p:sp>
        <p:nvSpPr>
          <p:cNvPr id="5" name="TextBox 4">
            <a:extLst>
              <a:ext uri="{FF2B5EF4-FFF2-40B4-BE49-F238E27FC236}">
                <a16:creationId xmlns:a16="http://schemas.microsoft.com/office/drawing/2014/main" id="{8D1E2473-B4A5-A849-88F5-813DF59071D7}"/>
              </a:ext>
            </a:extLst>
          </p:cNvPr>
          <p:cNvSpPr txBox="1"/>
          <p:nvPr/>
        </p:nvSpPr>
        <p:spPr>
          <a:xfrm>
            <a:off x="408260" y="819449"/>
            <a:ext cx="8617226" cy="923330"/>
          </a:xfrm>
          <a:prstGeom prst="rect">
            <a:avLst/>
          </a:prstGeom>
          <a:noFill/>
        </p:spPr>
        <p:txBody>
          <a:bodyPr wrap="square" rtlCol="0">
            <a:spAutoFit/>
          </a:bodyPr>
          <a:lstStyle/>
          <a:p>
            <a:r>
              <a:rPr lang="en-US" dirty="0">
                <a:latin typeface="+mj-lt"/>
              </a:rPr>
              <a:t>We discussed successor relation; it is a program language agnostic mathematical abstraction. It captures the control aspect of software and enables us to deduce all execution behaviors. </a:t>
            </a:r>
          </a:p>
        </p:txBody>
      </p:sp>
      <p:pic>
        <p:nvPicPr>
          <p:cNvPr id="8" name="Picture 7">
            <a:extLst>
              <a:ext uri="{FF2B5EF4-FFF2-40B4-BE49-F238E27FC236}">
                <a16:creationId xmlns:a16="http://schemas.microsoft.com/office/drawing/2014/main" id="{79855FD8-50CE-6C4A-A765-E56E19B486C1}"/>
              </a:ext>
            </a:extLst>
          </p:cNvPr>
          <p:cNvPicPr>
            <a:picLocks noChangeAspect="1"/>
          </p:cNvPicPr>
          <p:nvPr/>
        </p:nvPicPr>
        <p:blipFill>
          <a:blip r:embed="rId2"/>
          <a:stretch>
            <a:fillRect/>
          </a:stretch>
        </p:blipFill>
        <p:spPr>
          <a:xfrm>
            <a:off x="154890" y="1875720"/>
            <a:ext cx="3216476" cy="2996457"/>
          </a:xfrm>
          <a:prstGeom prst="rect">
            <a:avLst/>
          </a:prstGeom>
        </p:spPr>
      </p:pic>
      <p:graphicFrame>
        <p:nvGraphicFramePr>
          <p:cNvPr id="9" name="Table 8">
            <a:extLst>
              <a:ext uri="{FF2B5EF4-FFF2-40B4-BE49-F238E27FC236}">
                <a16:creationId xmlns:a16="http://schemas.microsoft.com/office/drawing/2014/main" id="{D9D9DA28-B27D-6A41-A980-6579719FBADF}"/>
              </a:ext>
            </a:extLst>
          </p:cNvPr>
          <p:cNvGraphicFramePr>
            <a:graphicFrameLocks noGrp="1"/>
          </p:cNvGraphicFramePr>
          <p:nvPr/>
        </p:nvGraphicFramePr>
        <p:xfrm>
          <a:off x="3654783" y="1877828"/>
          <a:ext cx="2441218" cy="4087368"/>
        </p:xfrm>
        <a:graphic>
          <a:graphicData uri="http://schemas.openxmlformats.org/drawingml/2006/table">
            <a:tbl>
              <a:tblPr firstRow="1" bandRow="1">
                <a:tableStyleId>{5C22544A-7EE6-4342-B048-85BDC9FD1C3A}</a:tableStyleId>
              </a:tblPr>
              <a:tblGrid>
                <a:gridCol w="1245208">
                  <a:extLst>
                    <a:ext uri="{9D8B030D-6E8A-4147-A177-3AD203B41FA5}">
                      <a16:colId xmlns:a16="http://schemas.microsoft.com/office/drawing/2014/main" val="3013616136"/>
                    </a:ext>
                  </a:extLst>
                </a:gridCol>
                <a:gridCol w="1196010">
                  <a:extLst>
                    <a:ext uri="{9D8B030D-6E8A-4147-A177-3AD203B41FA5}">
                      <a16:colId xmlns:a16="http://schemas.microsoft.com/office/drawing/2014/main" val="3306904614"/>
                    </a:ext>
                  </a:extLst>
                </a:gridCol>
              </a:tblGrid>
              <a:tr h="274320">
                <a:tc>
                  <a:txBody>
                    <a:bodyPr/>
                    <a:lstStyle/>
                    <a:p>
                      <a:r>
                        <a:rPr lang="en-US" sz="1800" dirty="0">
                          <a:solidFill>
                            <a:srgbClr val="002060"/>
                          </a:solidFill>
                        </a:rPr>
                        <a:t>Statement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dirty="0">
                          <a:solidFill>
                            <a:srgbClr val="002060"/>
                          </a:solidFill>
                        </a:rPr>
                        <a:t>Successor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36239143"/>
                  </a:ext>
                </a:extLst>
              </a:tr>
              <a:tr h="338328">
                <a:tc>
                  <a:txBody>
                    <a:bodyPr/>
                    <a:lstStyle/>
                    <a:p>
                      <a:r>
                        <a:rPr lang="en-US" sz="1600" dirty="0">
                          <a:solidFill>
                            <a:srgbClr val="002060"/>
                          </a:solidFill>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solidFill>
                            <a:srgbClr val="002060"/>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38268638"/>
                  </a:ext>
                </a:extLst>
              </a:tr>
              <a:tr h="338328">
                <a:tc>
                  <a:txBody>
                    <a:bodyPr/>
                    <a:lstStyle/>
                    <a:p>
                      <a:r>
                        <a:rPr lang="en-US" sz="1600" dirty="0">
                          <a:solidFill>
                            <a:srgbClr val="002060"/>
                          </a:solidFill>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solidFill>
                            <a:srgbClr val="002060"/>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61970532"/>
                  </a:ext>
                </a:extLst>
              </a:tr>
              <a:tr h="338328">
                <a:tc>
                  <a:txBody>
                    <a:bodyPr/>
                    <a:lstStyle/>
                    <a:p>
                      <a:r>
                        <a:rPr lang="en-US" sz="1600" dirty="0">
                          <a:solidFill>
                            <a:srgbClr val="002060"/>
                          </a:solidFill>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solidFill>
                            <a:srgbClr val="002060"/>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97125756"/>
                  </a:ext>
                </a:extLst>
              </a:tr>
              <a:tr h="338328">
                <a:tc>
                  <a:txBody>
                    <a:bodyPr/>
                    <a:lstStyle/>
                    <a:p>
                      <a:r>
                        <a:rPr lang="en-US" sz="1600" dirty="0">
                          <a:solidFill>
                            <a:srgbClr val="002060"/>
                          </a:solidFill>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solidFill>
                            <a:srgbClr val="002060"/>
                          </a:solidFill>
                        </a:rPr>
                        <a:t>6 or 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60994276"/>
                  </a:ext>
                </a:extLst>
              </a:tr>
              <a:tr h="338328">
                <a:tc>
                  <a:txBody>
                    <a:bodyPr/>
                    <a:lstStyle/>
                    <a:p>
                      <a:r>
                        <a:rPr lang="en-US" sz="1600" dirty="0">
                          <a:solidFill>
                            <a:srgbClr val="002060"/>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solidFill>
                            <a:srgbClr val="002060"/>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81482390"/>
                  </a:ext>
                </a:extLst>
              </a:tr>
              <a:tr h="338328">
                <a:tc>
                  <a:txBody>
                    <a:bodyPr/>
                    <a:lstStyle/>
                    <a:p>
                      <a:r>
                        <a:rPr lang="en-US" sz="1600" dirty="0">
                          <a:solidFill>
                            <a:srgbClr val="002060"/>
                          </a:solidFill>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solidFill>
                            <a:srgbClr val="002060"/>
                          </a:solidFill>
                        </a:rPr>
                        <a:t>9 or 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06882099"/>
                  </a:ext>
                </a:extLst>
              </a:tr>
              <a:tr h="338328">
                <a:tc>
                  <a:txBody>
                    <a:bodyPr/>
                    <a:lstStyle/>
                    <a:p>
                      <a:r>
                        <a:rPr lang="en-US" sz="1600" dirty="0">
                          <a:solidFill>
                            <a:srgbClr val="002060"/>
                          </a:solidFill>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solidFill>
                            <a:srgbClr val="002060"/>
                          </a:solidFill>
                        </a:rPr>
                        <a:t>10 or 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9053584"/>
                  </a:ext>
                </a:extLst>
              </a:tr>
              <a:tr h="338328">
                <a:tc>
                  <a:txBody>
                    <a:bodyPr/>
                    <a:lstStyle/>
                    <a:p>
                      <a:r>
                        <a:rPr lang="en-US" sz="1600" dirty="0">
                          <a:solidFill>
                            <a:srgbClr val="002060"/>
                          </a:solidFill>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solidFill>
                            <a:srgbClr val="002060"/>
                          </a:solidFill>
                        </a:rPr>
                        <a:t>17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69153408"/>
                  </a:ext>
                </a:extLst>
              </a:tr>
              <a:tr h="338328">
                <a:tc>
                  <a:txBody>
                    <a:bodyPr/>
                    <a:lstStyle/>
                    <a:p>
                      <a:r>
                        <a:rPr lang="en-US" sz="1600" dirty="0">
                          <a:solidFill>
                            <a:srgbClr val="002060"/>
                          </a:solidFill>
                        </a:rPr>
                        <a:t>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solidFill>
                            <a:srgbClr val="002060"/>
                          </a:solidFill>
                        </a:rPr>
                        <a:t>17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3710152"/>
                  </a:ext>
                </a:extLst>
              </a:tr>
              <a:tr h="338328">
                <a:tc>
                  <a:txBody>
                    <a:bodyPr/>
                    <a:lstStyle/>
                    <a:p>
                      <a:r>
                        <a:rPr lang="en-US" sz="1600" dirty="0">
                          <a:solidFill>
                            <a:srgbClr val="002060"/>
                          </a:solidFill>
                        </a:rPr>
                        <a:t>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solidFill>
                            <a:srgbClr val="002060"/>
                          </a:solidFill>
                        </a:rPr>
                        <a:t>17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53105169"/>
                  </a:ext>
                </a:extLst>
              </a:tr>
              <a:tr h="338328">
                <a:tc>
                  <a:txBody>
                    <a:bodyPr/>
                    <a:lstStyle/>
                    <a:p>
                      <a:r>
                        <a:rPr lang="en-US" sz="1600" dirty="0">
                          <a:solidFill>
                            <a:srgbClr val="002060"/>
                          </a:solidFill>
                        </a:rPr>
                        <a:t>17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solidFill>
                            <a:srgbClr val="002060"/>
                          </a:solidFill>
                        </a:rPr>
                        <a:t>None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27487722"/>
                  </a:ext>
                </a:extLst>
              </a:tr>
            </a:tbl>
          </a:graphicData>
        </a:graphic>
      </p:graphicFrame>
      <p:sp>
        <p:nvSpPr>
          <p:cNvPr id="10" name="TextBox 9">
            <a:extLst>
              <a:ext uri="{FF2B5EF4-FFF2-40B4-BE49-F238E27FC236}">
                <a16:creationId xmlns:a16="http://schemas.microsoft.com/office/drawing/2014/main" id="{7F0FE53E-7E4A-0C46-B627-5ABF3AC77C5B}"/>
              </a:ext>
            </a:extLst>
          </p:cNvPr>
          <p:cNvSpPr txBox="1"/>
          <p:nvPr/>
        </p:nvSpPr>
        <p:spPr>
          <a:xfrm>
            <a:off x="437322" y="4979923"/>
            <a:ext cx="3075752" cy="1077218"/>
          </a:xfrm>
          <a:prstGeom prst="rect">
            <a:avLst/>
          </a:prstGeom>
          <a:noFill/>
        </p:spPr>
        <p:txBody>
          <a:bodyPr wrap="square" rtlCol="0">
            <a:spAutoFit/>
          </a:bodyPr>
          <a:lstStyle/>
          <a:p>
            <a:r>
              <a:rPr lang="en-US" sz="1600" dirty="0"/>
              <a:t>Successor Relation = { (2 3), (3 4), (4 5), (5 6), (5 8), (6 8), (8 9), (8 15), (9 10), (9 12), (10 17), (12 17), </a:t>
            </a:r>
          </a:p>
          <a:p>
            <a:r>
              <a:rPr lang="en-US" sz="1600" dirty="0"/>
              <a:t>(15 17) } </a:t>
            </a:r>
          </a:p>
        </p:txBody>
      </p:sp>
      <p:grpSp>
        <p:nvGrpSpPr>
          <p:cNvPr id="11" name="Group 10">
            <a:extLst>
              <a:ext uri="{FF2B5EF4-FFF2-40B4-BE49-F238E27FC236}">
                <a16:creationId xmlns:a16="http://schemas.microsoft.com/office/drawing/2014/main" id="{56D010D7-561E-1843-987F-01396B74F074}"/>
              </a:ext>
            </a:extLst>
          </p:cNvPr>
          <p:cNvGrpSpPr/>
          <p:nvPr/>
        </p:nvGrpSpPr>
        <p:grpSpPr>
          <a:xfrm>
            <a:off x="7446558" y="823128"/>
            <a:ext cx="2274338" cy="5234013"/>
            <a:chOff x="8119683" y="445200"/>
            <a:chExt cx="2274338" cy="5234013"/>
          </a:xfrm>
        </p:grpSpPr>
        <p:sp>
          <p:nvSpPr>
            <p:cNvPr id="12" name="TextBox 11">
              <a:extLst>
                <a:ext uri="{FF2B5EF4-FFF2-40B4-BE49-F238E27FC236}">
                  <a16:creationId xmlns:a16="http://schemas.microsoft.com/office/drawing/2014/main" id="{C800E9AA-7E32-F347-B39D-FCA0A34DF134}"/>
                </a:ext>
              </a:extLst>
            </p:cNvPr>
            <p:cNvSpPr txBox="1"/>
            <p:nvPr/>
          </p:nvSpPr>
          <p:spPr>
            <a:xfrm>
              <a:off x="9224247" y="4691431"/>
              <a:ext cx="416689" cy="369332"/>
            </a:xfrm>
            <a:prstGeom prst="rect">
              <a:avLst/>
            </a:prstGeom>
            <a:noFill/>
            <a:ln w="12700">
              <a:solidFill>
                <a:schemeClr val="tx1"/>
              </a:solidFill>
            </a:ln>
          </p:spPr>
          <p:txBody>
            <a:bodyPr wrap="square" rtlCol="0">
              <a:spAutoFit/>
            </a:bodyPr>
            <a:lstStyle/>
            <a:p>
              <a:pPr algn="ctr"/>
              <a:r>
                <a:rPr lang="en-US" dirty="0"/>
                <a:t>10</a:t>
              </a:r>
            </a:p>
          </p:txBody>
        </p:sp>
        <p:sp>
          <p:nvSpPr>
            <p:cNvPr id="13" name="TextBox 12">
              <a:extLst>
                <a:ext uri="{FF2B5EF4-FFF2-40B4-BE49-F238E27FC236}">
                  <a16:creationId xmlns:a16="http://schemas.microsoft.com/office/drawing/2014/main" id="{804F2D80-2DA3-F64D-8C13-795D40764F18}"/>
                </a:ext>
              </a:extLst>
            </p:cNvPr>
            <p:cNvSpPr txBox="1"/>
            <p:nvPr/>
          </p:nvSpPr>
          <p:spPr>
            <a:xfrm>
              <a:off x="9977332" y="4691962"/>
              <a:ext cx="416689" cy="369332"/>
            </a:xfrm>
            <a:prstGeom prst="rect">
              <a:avLst/>
            </a:prstGeom>
            <a:noFill/>
            <a:ln w="12700">
              <a:solidFill>
                <a:schemeClr val="tx1"/>
              </a:solidFill>
            </a:ln>
          </p:spPr>
          <p:txBody>
            <a:bodyPr wrap="square" rtlCol="0">
              <a:spAutoFit/>
            </a:bodyPr>
            <a:lstStyle/>
            <a:p>
              <a:pPr algn="ctr"/>
              <a:r>
                <a:rPr lang="en-US" dirty="0"/>
                <a:t>12</a:t>
              </a:r>
            </a:p>
          </p:txBody>
        </p:sp>
        <p:sp>
          <p:nvSpPr>
            <p:cNvPr id="14" name="TextBox 13">
              <a:extLst>
                <a:ext uri="{FF2B5EF4-FFF2-40B4-BE49-F238E27FC236}">
                  <a16:creationId xmlns:a16="http://schemas.microsoft.com/office/drawing/2014/main" id="{1C76604E-7AED-8841-A1F9-327232C2D033}"/>
                </a:ext>
              </a:extLst>
            </p:cNvPr>
            <p:cNvSpPr txBox="1"/>
            <p:nvPr/>
          </p:nvSpPr>
          <p:spPr>
            <a:xfrm>
              <a:off x="8119683" y="4232884"/>
              <a:ext cx="416689" cy="369332"/>
            </a:xfrm>
            <a:prstGeom prst="rect">
              <a:avLst/>
            </a:prstGeom>
            <a:noFill/>
            <a:ln w="12700">
              <a:solidFill>
                <a:schemeClr val="tx1"/>
              </a:solidFill>
            </a:ln>
          </p:spPr>
          <p:txBody>
            <a:bodyPr wrap="square" rtlCol="0">
              <a:spAutoFit/>
            </a:bodyPr>
            <a:lstStyle/>
            <a:p>
              <a:pPr algn="ctr"/>
              <a:r>
                <a:rPr lang="en-US" dirty="0"/>
                <a:t>15</a:t>
              </a:r>
            </a:p>
          </p:txBody>
        </p:sp>
        <p:sp>
          <p:nvSpPr>
            <p:cNvPr id="15" name="TextBox 14">
              <a:extLst>
                <a:ext uri="{FF2B5EF4-FFF2-40B4-BE49-F238E27FC236}">
                  <a16:creationId xmlns:a16="http://schemas.microsoft.com/office/drawing/2014/main" id="{FDB62BAC-5D4D-A343-A7FE-64AB90A44E6E}"/>
                </a:ext>
              </a:extLst>
            </p:cNvPr>
            <p:cNvSpPr txBox="1"/>
            <p:nvPr/>
          </p:nvSpPr>
          <p:spPr>
            <a:xfrm>
              <a:off x="9237104" y="5309881"/>
              <a:ext cx="416689" cy="369332"/>
            </a:xfrm>
            <a:prstGeom prst="rect">
              <a:avLst/>
            </a:prstGeom>
            <a:noFill/>
            <a:ln w="12700">
              <a:solidFill>
                <a:schemeClr val="tx1"/>
              </a:solidFill>
            </a:ln>
          </p:spPr>
          <p:txBody>
            <a:bodyPr wrap="square" rtlCol="0">
              <a:spAutoFit/>
            </a:bodyPr>
            <a:lstStyle/>
            <a:p>
              <a:pPr algn="ctr"/>
              <a:r>
                <a:rPr lang="en-US" dirty="0"/>
                <a:t>17</a:t>
              </a:r>
            </a:p>
          </p:txBody>
        </p:sp>
        <p:grpSp>
          <p:nvGrpSpPr>
            <p:cNvPr id="16" name="Group 15">
              <a:extLst>
                <a:ext uri="{FF2B5EF4-FFF2-40B4-BE49-F238E27FC236}">
                  <a16:creationId xmlns:a16="http://schemas.microsoft.com/office/drawing/2014/main" id="{6E486167-8C34-8243-A483-AD0F41EFDA49}"/>
                </a:ext>
              </a:extLst>
            </p:cNvPr>
            <p:cNvGrpSpPr/>
            <p:nvPr/>
          </p:nvGrpSpPr>
          <p:grpSpPr>
            <a:xfrm>
              <a:off x="9470048" y="4022923"/>
              <a:ext cx="625033" cy="532435"/>
              <a:chOff x="7014624" y="3943605"/>
              <a:chExt cx="625033" cy="532435"/>
            </a:xfrm>
          </p:grpSpPr>
          <p:sp>
            <p:nvSpPr>
              <p:cNvPr id="42" name="TextBox 41">
                <a:extLst>
                  <a:ext uri="{FF2B5EF4-FFF2-40B4-BE49-F238E27FC236}">
                    <a16:creationId xmlns:a16="http://schemas.microsoft.com/office/drawing/2014/main" id="{BC92586C-812E-B945-9363-4CDBA798B00C}"/>
                  </a:ext>
                </a:extLst>
              </p:cNvPr>
              <p:cNvSpPr txBox="1"/>
              <p:nvPr/>
            </p:nvSpPr>
            <p:spPr>
              <a:xfrm>
                <a:off x="7132372" y="3993266"/>
                <a:ext cx="389536" cy="369332"/>
              </a:xfrm>
              <a:prstGeom prst="rect">
                <a:avLst/>
              </a:prstGeom>
              <a:noFill/>
            </p:spPr>
            <p:txBody>
              <a:bodyPr wrap="square" rtlCol="0">
                <a:spAutoFit/>
              </a:bodyPr>
              <a:lstStyle/>
              <a:p>
                <a:pPr algn="ctr"/>
                <a:r>
                  <a:rPr lang="en-US" dirty="0"/>
                  <a:t>9</a:t>
                </a:r>
              </a:p>
            </p:txBody>
          </p:sp>
          <p:sp>
            <p:nvSpPr>
              <p:cNvPr id="43" name="Decision 42">
                <a:extLst>
                  <a:ext uri="{FF2B5EF4-FFF2-40B4-BE49-F238E27FC236}">
                    <a16:creationId xmlns:a16="http://schemas.microsoft.com/office/drawing/2014/main" id="{D656D86A-70A5-8D4A-8432-63C30109A4ED}"/>
                  </a:ext>
                </a:extLst>
              </p:cNvPr>
              <p:cNvSpPr/>
              <p:nvPr/>
            </p:nvSpPr>
            <p:spPr>
              <a:xfrm>
                <a:off x="7014624" y="3943605"/>
                <a:ext cx="625033" cy="532435"/>
              </a:xfrm>
              <a:prstGeom prst="flowChartDecision">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3A2E4F3B-0FE9-1A48-B034-423EAA1EC14B}"/>
                </a:ext>
              </a:extLst>
            </p:cNvPr>
            <p:cNvGrpSpPr/>
            <p:nvPr/>
          </p:nvGrpSpPr>
          <p:grpSpPr>
            <a:xfrm>
              <a:off x="8781260" y="445200"/>
              <a:ext cx="913187" cy="3491708"/>
              <a:chOff x="8781260" y="445200"/>
              <a:chExt cx="913187" cy="3491708"/>
            </a:xfrm>
          </p:grpSpPr>
          <p:sp>
            <p:nvSpPr>
              <p:cNvPr id="25" name="TextBox 24">
                <a:extLst>
                  <a:ext uri="{FF2B5EF4-FFF2-40B4-BE49-F238E27FC236}">
                    <a16:creationId xmlns:a16="http://schemas.microsoft.com/office/drawing/2014/main" id="{C8570E38-9F5D-5F4C-B28E-4AE7F2F757B6}"/>
                  </a:ext>
                </a:extLst>
              </p:cNvPr>
              <p:cNvSpPr txBox="1"/>
              <p:nvPr/>
            </p:nvSpPr>
            <p:spPr>
              <a:xfrm>
                <a:off x="8781260" y="2911587"/>
                <a:ext cx="416689" cy="369332"/>
              </a:xfrm>
              <a:prstGeom prst="rect">
                <a:avLst/>
              </a:prstGeom>
              <a:noFill/>
              <a:ln w="12700">
                <a:solidFill>
                  <a:schemeClr val="tx1"/>
                </a:solidFill>
              </a:ln>
            </p:spPr>
            <p:txBody>
              <a:bodyPr wrap="square" rtlCol="0">
                <a:spAutoFit/>
              </a:bodyPr>
              <a:lstStyle/>
              <a:p>
                <a:pPr algn="ctr"/>
                <a:r>
                  <a:rPr lang="en-US" dirty="0"/>
                  <a:t>6</a:t>
                </a:r>
              </a:p>
            </p:txBody>
          </p:sp>
          <p:grpSp>
            <p:nvGrpSpPr>
              <p:cNvPr id="26" name="Group 25">
                <a:extLst>
                  <a:ext uri="{FF2B5EF4-FFF2-40B4-BE49-F238E27FC236}">
                    <a16:creationId xmlns:a16="http://schemas.microsoft.com/office/drawing/2014/main" id="{E7AEBFA0-9F2A-3F4C-B18A-2DF302F6716D}"/>
                  </a:ext>
                </a:extLst>
              </p:cNvPr>
              <p:cNvGrpSpPr/>
              <p:nvPr/>
            </p:nvGrpSpPr>
            <p:grpSpPr>
              <a:xfrm>
                <a:off x="9069414" y="3404473"/>
                <a:ext cx="625033" cy="532435"/>
                <a:chOff x="7014624" y="3943605"/>
                <a:chExt cx="625033" cy="532435"/>
              </a:xfrm>
            </p:grpSpPr>
            <p:sp>
              <p:nvSpPr>
                <p:cNvPr id="40" name="TextBox 39">
                  <a:extLst>
                    <a:ext uri="{FF2B5EF4-FFF2-40B4-BE49-F238E27FC236}">
                      <a16:creationId xmlns:a16="http://schemas.microsoft.com/office/drawing/2014/main" id="{5F5AF513-2D6A-CE4C-B662-09624F829ECF}"/>
                    </a:ext>
                  </a:extLst>
                </p:cNvPr>
                <p:cNvSpPr txBox="1"/>
                <p:nvPr/>
              </p:nvSpPr>
              <p:spPr>
                <a:xfrm>
                  <a:off x="7132372" y="3993266"/>
                  <a:ext cx="389536" cy="369332"/>
                </a:xfrm>
                <a:prstGeom prst="rect">
                  <a:avLst/>
                </a:prstGeom>
                <a:noFill/>
              </p:spPr>
              <p:txBody>
                <a:bodyPr wrap="square" rtlCol="0">
                  <a:spAutoFit/>
                </a:bodyPr>
                <a:lstStyle/>
                <a:p>
                  <a:pPr algn="ctr"/>
                  <a:r>
                    <a:rPr lang="en-US" dirty="0"/>
                    <a:t>8</a:t>
                  </a:r>
                </a:p>
              </p:txBody>
            </p:sp>
            <p:sp>
              <p:nvSpPr>
                <p:cNvPr id="41" name="Decision 40">
                  <a:extLst>
                    <a:ext uri="{FF2B5EF4-FFF2-40B4-BE49-F238E27FC236}">
                      <a16:creationId xmlns:a16="http://schemas.microsoft.com/office/drawing/2014/main" id="{42DCF6E9-23D4-744B-8B95-BD5682AF57DB}"/>
                    </a:ext>
                  </a:extLst>
                </p:cNvPr>
                <p:cNvSpPr/>
                <p:nvPr/>
              </p:nvSpPr>
              <p:spPr>
                <a:xfrm>
                  <a:off x="7014624" y="3943605"/>
                  <a:ext cx="625033" cy="532435"/>
                </a:xfrm>
                <a:prstGeom prst="flowChartDecision">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7" name="Straight Arrow Connector 26">
                <a:extLst>
                  <a:ext uri="{FF2B5EF4-FFF2-40B4-BE49-F238E27FC236}">
                    <a16:creationId xmlns:a16="http://schemas.microsoft.com/office/drawing/2014/main" id="{FABC188A-F995-284E-9CE7-7258AF2ECFA0}"/>
                  </a:ext>
                </a:extLst>
              </p:cNvPr>
              <p:cNvCxnSpPr>
                <a:cxnSpLocks/>
              </p:cNvCxnSpPr>
              <p:nvPr/>
            </p:nvCxnSpPr>
            <p:spPr>
              <a:xfrm flipH="1">
                <a:off x="9026733" y="2682229"/>
                <a:ext cx="213489" cy="24954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B2529A55-EF4F-E843-A116-3E99730B562D}"/>
                  </a:ext>
                </a:extLst>
              </p:cNvPr>
              <p:cNvCxnSpPr>
                <a:cxnSpLocks/>
              </p:cNvCxnSpPr>
              <p:nvPr/>
            </p:nvCxnSpPr>
            <p:spPr>
              <a:xfrm>
                <a:off x="9023615" y="3292999"/>
                <a:ext cx="213489" cy="24954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6DABF29-57C9-8D48-8692-9181A29A38A2}"/>
                  </a:ext>
                </a:extLst>
              </p:cNvPr>
              <p:cNvCxnSpPr>
                <a:cxnSpLocks/>
                <a:endCxn id="41" idx="0"/>
              </p:cNvCxnSpPr>
              <p:nvPr/>
            </p:nvCxnSpPr>
            <p:spPr>
              <a:xfrm flipH="1">
                <a:off x="9381931" y="2805032"/>
                <a:ext cx="7866" cy="59944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209F7C14-5AFC-3B46-8163-C7AEFBBA351B}"/>
                  </a:ext>
                </a:extLst>
              </p:cNvPr>
              <p:cNvGrpSpPr/>
              <p:nvPr/>
            </p:nvGrpSpPr>
            <p:grpSpPr>
              <a:xfrm>
                <a:off x="9128288" y="445200"/>
                <a:ext cx="507284" cy="2359832"/>
                <a:chOff x="8928082" y="816647"/>
                <a:chExt cx="507284" cy="2359832"/>
              </a:xfrm>
            </p:grpSpPr>
            <p:sp>
              <p:nvSpPr>
                <p:cNvPr id="31" name="TextBox 30">
                  <a:extLst>
                    <a:ext uri="{FF2B5EF4-FFF2-40B4-BE49-F238E27FC236}">
                      <a16:creationId xmlns:a16="http://schemas.microsoft.com/office/drawing/2014/main" id="{1B7537F8-C7BC-404B-ACF6-A6FD8A6B285D}"/>
                    </a:ext>
                  </a:extLst>
                </p:cNvPr>
                <p:cNvSpPr txBox="1"/>
                <p:nvPr/>
              </p:nvSpPr>
              <p:spPr>
                <a:xfrm>
                  <a:off x="8973380" y="816647"/>
                  <a:ext cx="416689" cy="369332"/>
                </a:xfrm>
                <a:prstGeom prst="rect">
                  <a:avLst/>
                </a:prstGeom>
                <a:noFill/>
                <a:ln w="12700">
                  <a:solidFill>
                    <a:schemeClr val="tx1"/>
                  </a:solidFill>
                </a:ln>
              </p:spPr>
              <p:txBody>
                <a:bodyPr wrap="square" rtlCol="0">
                  <a:spAutoFit/>
                </a:bodyPr>
                <a:lstStyle/>
                <a:p>
                  <a:pPr algn="ctr"/>
                  <a:r>
                    <a:rPr lang="en-US" dirty="0"/>
                    <a:t>2</a:t>
                  </a:r>
                </a:p>
              </p:txBody>
            </p:sp>
            <p:sp>
              <p:nvSpPr>
                <p:cNvPr id="32" name="TextBox 31">
                  <a:extLst>
                    <a:ext uri="{FF2B5EF4-FFF2-40B4-BE49-F238E27FC236}">
                      <a16:creationId xmlns:a16="http://schemas.microsoft.com/office/drawing/2014/main" id="{240BB989-B891-0B4A-8418-C40FA0C8D195}"/>
                    </a:ext>
                  </a:extLst>
                </p:cNvPr>
                <p:cNvSpPr txBox="1"/>
                <p:nvPr/>
              </p:nvSpPr>
              <p:spPr>
                <a:xfrm>
                  <a:off x="8973380" y="1447181"/>
                  <a:ext cx="416689" cy="369332"/>
                </a:xfrm>
                <a:prstGeom prst="rect">
                  <a:avLst/>
                </a:prstGeom>
                <a:noFill/>
                <a:ln w="12700">
                  <a:solidFill>
                    <a:schemeClr val="tx1"/>
                  </a:solidFill>
                </a:ln>
              </p:spPr>
              <p:txBody>
                <a:bodyPr wrap="square" rtlCol="0">
                  <a:spAutoFit/>
                </a:bodyPr>
                <a:lstStyle/>
                <a:p>
                  <a:pPr algn="ctr"/>
                  <a:r>
                    <a:rPr lang="en-US" dirty="0"/>
                    <a:t>3</a:t>
                  </a:r>
                </a:p>
              </p:txBody>
            </p:sp>
            <p:sp>
              <p:nvSpPr>
                <p:cNvPr id="33" name="TextBox 32">
                  <a:extLst>
                    <a:ext uri="{FF2B5EF4-FFF2-40B4-BE49-F238E27FC236}">
                      <a16:creationId xmlns:a16="http://schemas.microsoft.com/office/drawing/2014/main" id="{E9BBAB03-BA61-474B-BFD2-AA7C27701EB4}"/>
                    </a:ext>
                  </a:extLst>
                </p:cNvPr>
                <p:cNvSpPr txBox="1"/>
                <p:nvPr/>
              </p:nvSpPr>
              <p:spPr>
                <a:xfrm>
                  <a:off x="8973380" y="2043060"/>
                  <a:ext cx="416689" cy="369332"/>
                </a:xfrm>
                <a:prstGeom prst="rect">
                  <a:avLst/>
                </a:prstGeom>
                <a:noFill/>
                <a:ln w="12700">
                  <a:solidFill>
                    <a:schemeClr val="tx1"/>
                  </a:solidFill>
                </a:ln>
              </p:spPr>
              <p:txBody>
                <a:bodyPr wrap="square" rtlCol="0">
                  <a:spAutoFit/>
                </a:bodyPr>
                <a:lstStyle/>
                <a:p>
                  <a:pPr algn="ctr"/>
                  <a:r>
                    <a:rPr lang="en-US" dirty="0"/>
                    <a:t>4</a:t>
                  </a:r>
                </a:p>
              </p:txBody>
            </p:sp>
            <p:grpSp>
              <p:nvGrpSpPr>
                <p:cNvPr id="34" name="Group 33">
                  <a:extLst>
                    <a:ext uri="{FF2B5EF4-FFF2-40B4-BE49-F238E27FC236}">
                      <a16:creationId xmlns:a16="http://schemas.microsoft.com/office/drawing/2014/main" id="{749FF0C7-CF32-4147-86BF-AD01BD85E105}"/>
                    </a:ext>
                  </a:extLst>
                </p:cNvPr>
                <p:cNvGrpSpPr/>
                <p:nvPr/>
              </p:nvGrpSpPr>
              <p:grpSpPr>
                <a:xfrm>
                  <a:off x="8928082" y="2644044"/>
                  <a:ext cx="507284" cy="532435"/>
                  <a:chOff x="7035192" y="3966625"/>
                  <a:chExt cx="507284" cy="532435"/>
                </a:xfrm>
              </p:grpSpPr>
              <p:sp>
                <p:nvSpPr>
                  <p:cNvPr id="38" name="TextBox 37">
                    <a:extLst>
                      <a:ext uri="{FF2B5EF4-FFF2-40B4-BE49-F238E27FC236}">
                        <a16:creationId xmlns:a16="http://schemas.microsoft.com/office/drawing/2014/main" id="{6B839CB4-AAF0-8148-98BC-3B79F3DB13FF}"/>
                      </a:ext>
                    </a:extLst>
                  </p:cNvPr>
                  <p:cNvSpPr txBox="1"/>
                  <p:nvPr/>
                </p:nvSpPr>
                <p:spPr>
                  <a:xfrm>
                    <a:off x="7107643" y="4057121"/>
                    <a:ext cx="389536" cy="369332"/>
                  </a:xfrm>
                  <a:prstGeom prst="rect">
                    <a:avLst/>
                  </a:prstGeom>
                  <a:noFill/>
                </p:spPr>
                <p:txBody>
                  <a:bodyPr wrap="square" rtlCol="0">
                    <a:spAutoFit/>
                  </a:bodyPr>
                  <a:lstStyle/>
                  <a:p>
                    <a:pPr algn="ctr"/>
                    <a:r>
                      <a:rPr lang="en-US" dirty="0"/>
                      <a:t>5</a:t>
                    </a:r>
                  </a:p>
                </p:txBody>
              </p:sp>
              <p:sp>
                <p:nvSpPr>
                  <p:cNvPr id="39" name="Decision 38">
                    <a:extLst>
                      <a:ext uri="{FF2B5EF4-FFF2-40B4-BE49-F238E27FC236}">
                        <a16:creationId xmlns:a16="http://schemas.microsoft.com/office/drawing/2014/main" id="{F5A932FC-F635-9540-999F-36A9E7198C56}"/>
                      </a:ext>
                    </a:extLst>
                  </p:cNvPr>
                  <p:cNvSpPr/>
                  <p:nvPr/>
                </p:nvSpPr>
                <p:spPr>
                  <a:xfrm>
                    <a:off x="7035192" y="3966625"/>
                    <a:ext cx="507284" cy="532435"/>
                  </a:xfrm>
                  <a:prstGeom prst="flowChartDecision">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5" name="Straight Arrow Connector 34">
                  <a:extLst>
                    <a:ext uri="{FF2B5EF4-FFF2-40B4-BE49-F238E27FC236}">
                      <a16:creationId xmlns:a16="http://schemas.microsoft.com/office/drawing/2014/main" id="{D22ED52F-DBFD-6C46-9FFC-E3DA2C9B53F8}"/>
                    </a:ext>
                  </a:extLst>
                </p:cNvPr>
                <p:cNvCxnSpPr>
                  <a:cxnSpLocks/>
                </p:cNvCxnSpPr>
                <p:nvPr/>
              </p:nvCxnSpPr>
              <p:spPr>
                <a:xfrm>
                  <a:off x="9181724" y="1185979"/>
                  <a:ext cx="0" cy="24954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3A3A66DE-1D48-B045-ACBF-EE384B52FBD2}"/>
                    </a:ext>
                  </a:extLst>
                </p:cNvPr>
                <p:cNvCxnSpPr>
                  <a:cxnSpLocks/>
                </p:cNvCxnSpPr>
                <p:nvPr/>
              </p:nvCxnSpPr>
              <p:spPr>
                <a:xfrm>
                  <a:off x="9181724" y="1816513"/>
                  <a:ext cx="0" cy="24954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78512EDA-5400-D04E-9160-632390B5E0B9}"/>
                    </a:ext>
                  </a:extLst>
                </p:cNvPr>
                <p:cNvCxnSpPr>
                  <a:cxnSpLocks/>
                </p:cNvCxnSpPr>
                <p:nvPr/>
              </p:nvCxnSpPr>
              <p:spPr>
                <a:xfrm>
                  <a:off x="9181724" y="2412392"/>
                  <a:ext cx="0" cy="24954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cxnSp>
          <p:nvCxnSpPr>
            <p:cNvPr id="18" name="Straight Arrow Connector 17">
              <a:extLst>
                <a:ext uri="{FF2B5EF4-FFF2-40B4-BE49-F238E27FC236}">
                  <a16:creationId xmlns:a16="http://schemas.microsoft.com/office/drawing/2014/main" id="{0914E2C8-0F79-4442-AC33-4D47C520FBA2}"/>
                </a:ext>
              </a:extLst>
            </p:cNvPr>
            <p:cNvCxnSpPr>
              <a:cxnSpLocks/>
            </p:cNvCxnSpPr>
            <p:nvPr/>
          </p:nvCxnSpPr>
          <p:spPr>
            <a:xfrm>
              <a:off x="9587701" y="3758785"/>
              <a:ext cx="213489" cy="24954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AAF507E-9F6B-BB44-98AF-7EC8DC382D5A}"/>
                </a:ext>
              </a:extLst>
            </p:cNvPr>
            <p:cNvCxnSpPr>
              <a:cxnSpLocks/>
              <a:endCxn id="14" idx="0"/>
            </p:cNvCxnSpPr>
            <p:nvPr/>
          </p:nvCxnSpPr>
          <p:spPr>
            <a:xfrm flipH="1">
              <a:off x="8328028" y="3792130"/>
              <a:ext cx="864490" cy="44075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841FB826-D6FF-A54E-8B28-D4D0DAED2E63}"/>
                </a:ext>
              </a:extLst>
            </p:cNvPr>
            <p:cNvCxnSpPr>
              <a:cxnSpLocks/>
            </p:cNvCxnSpPr>
            <p:nvPr/>
          </p:nvCxnSpPr>
          <p:spPr>
            <a:xfrm>
              <a:off x="9955100" y="4430587"/>
              <a:ext cx="213489" cy="24954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E5201F9-EFE1-BA47-9A34-E2523F3CA5CD}"/>
                </a:ext>
              </a:extLst>
            </p:cNvPr>
            <p:cNvCxnSpPr>
              <a:cxnSpLocks/>
            </p:cNvCxnSpPr>
            <p:nvPr/>
          </p:nvCxnSpPr>
          <p:spPr>
            <a:xfrm flipH="1">
              <a:off x="9451215" y="4431649"/>
              <a:ext cx="213489" cy="24954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03DBC7B-2CB2-7A48-848B-482318C114A6}"/>
                </a:ext>
              </a:extLst>
            </p:cNvPr>
            <p:cNvCxnSpPr>
              <a:cxnSpLocks/>
            </p:cNvCxnSpPr>
            <p:nvPr/>
          </p:nvCxnSpPr>
          <p:spPr>
            <a:xfrm>
              <a:off x="9432591" y="5060763"/>
              <a:ext cx="0" cy="24954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85795012-7BA2-6F42-90AB-3312E9E53409}"/>
                </a:ext>
              </a:extLst>
            </p:cNvPr>
            <p:cNvCxnSpPr>
              <a:cxnSpLocks/>
            </p:cNvCxnSpPr>
            <p:nvPr/>
          </p:nvCxnSpPr>
          <p:spPr>
            <a:xfrm flipH="1">
              <a:off x="9635572" y="5076880"/>
              <a:ext cx="597863" cy="22262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DC1D485-9C73-A74E-BADB-C0C091CE7542}"/>
                </a:ext>
              </a:extLst>
            </p:cNvPr>
            <p:cNvCxnSpPr>
              <a:cxnSpLocks/>
            </p:cNvCxnSpPr>
            <p:nvPr/>
          </p:nvCxnSpPr>
          <p:spPr>
            <a:xfrm>
              <a:off x="8328027" y="4626555"/>
              <a:ext cx="909077" cy="68332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44" name="TextBox 43">
            <a:extLst>
              <a:ext uri="{FF2B5EF4-FFF2-40B4-BE49-F238E27FC236}">
                <a16:creationId xmlns:a16="http://schemas.microsoft.com/office/drawing/2014/main" id="{A078711F-56A3-5547-B46F-92FFC56D4814}"/>
              </a:ext>
            </a:extLst>
          </p:cNvPr>
          <p:cNvSpPr txBox="1"/>
          <p:nvPr/>
        </p:nvSpPr>
        <p:spPr>
          <a:xfrm>
            <a:off x="9335671" y="2072536"/>
            <a:ext cx="2194273" cy="369332"/>
          </a:xfrm>
          <a:prstGeom prst="rect">
            <a:avLst/>
          </a:prstGeom>
          <a:noFill/>
        </p:spPr>
        <p:txBody>
          <a:bodyPr wrap="square" rtlCol="0">
            <a:spAutoFit/>
          </a:bodyPr>
          <a:lstStyle/>
          <a:p>
            <a:r>
              <a:rPr lang="en-US" dirty="0"/>
              <a:t>Execution Behaviors:</a:t>
            </a:r>
          </a:p>
        </p:txBody>
      </p:sp>
      <p:sp>
        <p:nvSpPr>
          <p:cNvPr id="45" name="TextBox 44">
            <a:extLst>
              <a:ext uri="{FF2B5EF4-FFF2-40B4-BE49-F238E27FC236}">
                <a16:creationId xmlns:a16="http://schemas.microsoft.com/office/drawing/2014/main" id="{A42CDF56-0C9A-CE40-8EFF-C8608BF3CC5E}"/>
              </a:ext>
            </a:extLst>
          </p:cNvPr>
          <p:cNvSpPr txBox="1"/>
          <p:nvPr/>
        </p:nvSpPr>
        <p:spPr>
          <a:xfrm>
            <a:off x="9495464" y="2668415"/>
            <a:ext cx="2292345" cy="1569660"/>
          </a:xfrm>
          <a:prstGeom prst="rect">
            <a:avLst/>
          </a:prstGeom>
          <a:noFill/>
        </p:spPr>
        <p:txBody>
          <a:bodyPr wrap="square" rtlCol="0">
            <a:spAutoFit/>
          </a:bodyPr>
          <a:lstStyle/>
          <a:p>
            <a:pPr marL="342900" indent="-342900">
              <a:buFont typeface="+mj-lt"/>
              <a:buAutoNum type="arabicPeriod"/>
            </a:pPr>
            <a:r>
              <a:rPr lang="en-US" sz="1600" dirty="0">
                <a:latin typeface="+mj-lt"/>
              </a:rPr>
              <a:t>2,3,4,5,6,8,9,10,17</a:t>
            </a:r>
          </a:p>
          <a:p>
            <a:pPr marL="342900" indent="-342900">
              <a:buFont typeface="+mj-lt"/>
              <a:buAutoNum type="arabicPeriod"/>
            </a:pPr>
            <a:r>
              <a:rPr lang="en-US" sz="1600" dirty="0">
                <a:latin typeface="+mj-lt"/>
              </a:rPr>
              <a:t>2,3,4,5,6,8,9,12,17</a:t>
            </a:r>
          </a:p>
          <a:p>
            <a:pPr marL="342900" indent="-342900">
              <a:buFont typeface="+mj-lt"/>
              <a:buAutoNum type="arabicPeriod"/>
            </a:pPr>
            <a:r>
              <a:rPr lang="en-US" sz="1600" dirty="0">
                <a:latin typeface="+mj-lt"/>
              </a:rPr>
              <a:t>2,3,4,5,6,8,15,17</a:t>
            </a:r>
          </a:p>
          <a:p>
            <a:pPr marL="342900" indent="-342900">
              <a:buFont typeface="+mj-lt"/>
              <a:buAutoNum type="arabicPeriod"/>
            </a:pPr>
            <a:r>
              <a:rPr lang="en-US" sz="1600" dirty="0">
                <a:latin typeface="+mj-lt"/>
              </a:rPr>
              <a:t>2,3,4,5,8,9,10,17</a:t>
            </a:r>
          </a:p>
          <a:p>
            <a:pPr marL="342900" indent="-342900">
              <a:buFont typeface="+mj-lt"/>
              <a:buAutoNum type="arabicPeriod"/>
            </a:pPr>
            <a:r>
              <a:rPr lang="en-US" sz="1600" dirty="0">
                <a:latin typeface="+mj-lt"/>
              </a:rPr>
              <a:t>2,3,4,5,8,9,12,17</a:t>
            </a:r>
          </a:p>
          <a:p>
            <a:pPr marL="342900" indent="-342900">
              <a:buFont typeface="+mj-lt"/>
              <a:buAutoNum type="arabicPeriod"/>
            </a:pPr>
            <a:r>
              <a:rPr lang="en-US" sz="1600" dirty="0">
                <a:latin typeface="+mj-lt"/>
              </a:rPr>
              <a:t>2,3,4,5,6,8,15,17</a:t>
            </a:r>
          </a:p>
        </p:txBody>
      </p:sp>
    </p:spTree>
    <p:extLst>
      <p:ext uri="{BB962C8B-B14F-4D97-AF65-F5344CB8AC3E}">
        <p14:creationId xmlns:p14="http://schemas.microsoft.com/office/powerpoint/2010/main" val="2305543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377092-C532-C542-BB24-3012D9320716}"/>
              </a:ext>
            </a:extLst>
          </p:cNvPr>
          <p:cNvSpPr>
            <a:spLocks noGrp="1"/>
          </p:cNvSpPr>
          <p:nvPr>
            <p:ph type="title"/>
          </p:nvPr>
        </p:nvSpPr>
        <p:spPr>
          <a:xfrm>
            <a:off x="324309" y="77383"/>
            <a:ext cx="7855595" cy="812740"/>
          </a:xfrm>
        </p:spPr>
        <p:txBody>
          <a:bodyPr/>
          <a:lstStyle/>
          <a:p>
            <a:r>
              <a:rPr lang="en-US" dirty="0"/>
              <a:t>Successor: language agnostic abstraction</a:t>
            </a:r>
          </a:p>
        </p:txBody>
      </p:sp>
      <p:sp>
        <p:nvSpPr>
          <p:cNvPr id="4" name="Slide Number Placeholder 3">
            <a:extLst>
              <a:ext uri="{FF2B5EF4-FFF2-40B4-BE49-F238E27FC236}">
                <a16:creationId xmlns:a16="http://schemas.microsoft.com/office/drawing/2014/main" id="{2E98CBDB-C1B3-3C4C-BE83-572B951F34CE}"/>
              </a:ext>
            </a:extLst>
          </p:cNvPr>
          <p:cNvSpPr>
            <a:spLocks noGrp="1"/>
          </p:cNvSpPr>
          <p:nvPr>
            <p:ph type="sldNum" sz="quarter" idx="12"/>
          </p:nvPr>
        </p:nvSpPr>
        <p:spPr/>
        <p:txBody>
          <a:bodyPr/>
          <a:lstStyle/>
          <a:p>
            <a:fld id="{030B3B20-CC52-4CD8-891A-1FEA1205BD2C}" type="slidenum">
              <a:rPr lang="en-US" smtClean="0"/>
              <a:pPr/>
              <a:t>6</a:t>
            </a:fld>
            <a:endParaRPr lang="en-US" dirty="0"/>
          </a:p>
        </p:txBody>
      </p:sp>
      <p:sp>
        <p:nvSpPr>
          <p:cNvPr id="7" name="TextBox 6">
            <a:extLst>
              <a:ext uri="{FF2B5EF4-FFF2-40B4-BE49-F238E27FC236}">
                <a16:creationId xmlns:a16="http://schemas.microsoft.com/office/drawing/2014/main" id="{61B86016-5A98-A948-A92B-3050336B5C45}"/>
              </a:ext>
            </a:extLst>
          </p:cNvPr>
          <p:cNvSpPr txBox="1"/>
          <p:nvPr/>
        </p:nvSpPr>
        <p:spPr>
          <a:xfrm>
            <a:off x="616226" y="2613991"/>
            <a:ext cx="1073426" cy="369332"/>
          </a:xfrm>
          <a:prstGeom prst="rect">
            <a:avLst/>
          </a:prstGeom>
          <a:noFill/>
        </p:spPr>
        <p:txBody>
          <a:bodyPr wrap="square" rtlCol="0">
            <a:spAutoFit/>
          </a:bodyPr>
          <a:lstStyle/>
          <a:p>
            <a:r>
              <a:rPr lang="en-US" dirty="0"/>
              <a:t>Program </a:t>
            </a:r>
          </a:p>
        </p:txBody>
      </p:sp>
      <p:cxnSp>
        <p:nvCxnSpPr>
          <p:cNvPr id="9" name="Straight Arrow Connector 8">
            <a:extLst>
              <a:ext uri="{FF2B5EF4-FFF2-40B4-BE49-F238E27FC236}">
                <a16:creationId xmlns:a16="http://schemas.microsoft.com/office/drawing/2014/main" id="{53BCD33C-BD4C-9941-9D74-9CEC5894A05E}"/>
              </a:ext>
            </a:extLst>
          </p:cNvPr>
          <p:cNvCxnSpPr/>
          <p:nvPr/>
        </p:nvCxnSpPr>
        <p:spPr>
          <a:xfrm>
            <a:off x="1689652" y="2812774"/>
            <a:ext cx="526774"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D6FF5D5-4E15-B54D-8907-E4EA63A909D2}"/>
              </a:ext>
            </a:extLst>
          </p:cNvPr>
          <p:cNvSpPr txBox="1"/>
          <p:nvPr/>
        </p:nvSpPr>
        <p:spPr>
          <a:xfrm>
            <a:off x="2534478" y="2613991"/>
            <a:ext cx="1252331" cy="646331"/>
          </a:xfrm>
          <a:prstGeom prst="rect">
            <a:avLst/>
          </a:prstGeom>
          <a:noFill/>
        </p:spPr>
        <p:txBody>
          <a:bodyPr wrap="square" rtlCol="0">
            <a:spAutoFit/>
          </a:bodyPr>
          <a:lstStyle/>
          <a:p>
            <a:pPr algn="ctr"/>
            <a:r>
              <a:rPr lang="en-US" dirty="0"/>
              <a:t>Successor Relation</a:t>
            </a:r>
          </a:p>
        </p:txBody>
      </p:sp>
      <p:cxnSp>
        <p:nvCxnSpPr>
          <p:cNvPr id="11" name="Straight Arrow Connector 10">
            <a:extLst>
              <a:ext uri="{FF2B5EF4-FFF2-40B4-BE49-F238E27FC236}">
                <a16:creationId xmlns:a16="http://schemas.microsoft.com/office/drawing/2014/main" id="{459CCA37-6D0D-F844-9E6C-7C1B84F89937}"/>
              </a:ext>
            </a:extLst>
          </p:cNvPr>
          <p:cNvCxnSpPr/>
          <p:nvPr/>
        </p:nvCxnSpPr>
        <p:spPr>
          <a:xfrm>
            <a:off x="3859695" y="2885661"/>
            <a:ext cx="526774"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816A43BF-15DE-AF47-9256-99AD33CA9CF7}"/>
              </a:ext>
            </a:extLst>
          </p:cNvPr>
          <p:cNvSpPr txBox="1"/>
          <p:nvPr/>
        </p:nvSpPr>
        <p:spPr>
          <a:xfrm>
            <a:off x="4459355" y="2613990"/>
            <a:ext cx="1252331" cy="369332"/>
          </a:xfrm>
          <a:prstGeom prst="rect">
            <a:avLst/>
          </a:prstGeom>
          <a:noFill/>
        </p:spPr>
        <p:txBody>
          <a:bodyPr wrap="square" rtlCol="0">
            <a:spAutoFit/>
          </a:bodyPr>
          <a:lstStyle/>
          <a:p>
            <a:pPr algn="ctr"/>
            <a:r>
              <a:rPr lang="en-US" dirty="0"/>
              <a:t>CFG</a:t>
            </a:r>
          </a:p>
        </p:txBody>
      </p:sp>
      <p:cxnSp>
        <p:nvCxnSpPr>
          <p:cNvPr id="13" name="Straight Arrow Connector 12">
            <a:extLst>
              <a:ext uri="{FF2B5EF4-FFF2-40B4-BE49-F238E27FC236}">
                <a16:creationId xmlns:a16="http://schemas.microsoft.com/office/drawing/2014/main" id="{B1FBE189-4A8B-634F-849E-3407D260BE7F}"/>
              </a:ext>
            </a:extLst>
          </p:cNvPr>
          <p:cNvCxnSpPr/>
          <p:nvPr/>
        </p:nvCxnSpPr>
        <p:spPr>
          <a:xfrm>
            <a:off x="5631718" y="2913965"/>
            <a:ext cx="526774"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490EEFF-AB77-FD4C-B621-D2139FE149DF}"/>
              </a:ext>
            </a:extLst>
          </p:cNvPr>
          <p:cNvSpPr txBox="1"/>
          <p:nvPr/>
        </p:nvSpPr>
        <p:spPr>
          <a:xfrm>
            <a:off x="6158492" y="2700995"/>
            <a:ext cx="1385308" cy="646331"/>
          </a:xfrm>
          <a:prstGeom prst="rect">
            <a:avLst/>
          </a:prstGeom>
          <a:noFill/>
        </p:spPr>
        <p:txBody>
          <a:bodyPr wrap="square" rtlCol="0">
            <a:spAutoFit/>
          </a:bodyPr>
          <a:lstStyle/>
          <a:p>
            <a:pPr algn="ctr"/>
            <a:r>
              <a:rPr lang="en-US" dirty="0"/>
              <a:t>Execution Behaviors</a:t>
            </a:r>
          </a:p>
        </p:txBody>
      </p:sp>
      <p:grpSp>
        <p:nvGrpSpPr>
          <p:cNvPr id="23" name="Group 22">
            <a:extLst>
              <a:ext uri="{FF2B5EF4-FFF2-40B4-BE49-F238E27FC236}">
                <a16:creationId xmlns:a16="http://schemas.microsoft.com/office/drawing/2014/main" id="{0CC14FAF-7476-634D-A884-E986F9AD030F}"/>
              </a:ext>
            </a:extLst>
          </p:cNvPr>
          <p:cNvGrpSpPr/>
          <p:nvPr/>
        </p:nvGrpSpPr>
        <p:grpSpPr>
          <a:xfrm>
            <a:off x="834414" y="1535479"/>
            <a:ext cx="5921890" cy="1084563"/>
            <a:chOff x="834414" y="1535479"/>
            <a:chExt cx="5921890" cy="1084563"/>
          </a:xfrm>
        </p:grpSpPr>
        <p:cxnSp>
          <p:nvCxnSpPr>
            <p:cNvPr id="16" name="Straight Connector 15">
              <a:extLst>
                <a:ext uri="{FF2B5EF4-FFF2-40B4-BE49-F238E27FC236}">
                  <a16:creationId xmlns:a16="http://schemas.microsoft.com/office/drawing/2014/main" id="{DB750EF0-43A6-7B4C-B6EE-B57B6C2A8C43}"/>
                </a:ext>
              </a:extLst>
            </p:cNvPr>
            <p:cNvCxnSpPr/>
            <p:nvPr/>
          </p:nvCxnSpPr>
          <p:spPr>
            <a:xfrm flipV="1">
              <a:off x="1938130" y="2305878"/>
              <a:ext cx="0" cy="308112"/>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B991DAE-4193-5C46-9FBA-6F8415AA653B}"/>
                </a:ext>
              </a:extLst>
            </p:cNvPr>
            <p:cNvSpPr txBox="1"/>
            <p:nvPr/>
          </p:nvSpPr>
          <p:spPr>
            <a:xfrm>
              <a:off x="834414" y="1535479"/>
              <a:ext cx="2202460" cy="646331"/>
            </a:xfrm>
            <a:prstGeom prst="rect">
              <a:avLst/>
            </a:prstGeom>
            <a:noFill/>
          </p:spPr>
          <p:txBody>
            <a:bodyPr wrap="square" rtlCol="0">
              <a:spAutoFit/>
            </a:bodyPr>
            <a:lstStyle/>
            <a:p>
              <a:pPr algn="ctr"/>
              <a:r>
                <a:rPr lang="en-US" dirty="0"/>
                <a:t>Parsing</a:t>
              </a:r>
            </a:p>
            <a:p>
              <a:pPr algn="ctr"/>
              <a:r>
                <a:rPr lang="en-US" dirty="0"/>
                <a:t>Successor algorithm</a:t>
              </a:r>
            </a:p>
          </p:txBody>
        </p:sp>
        <p:cxnSp>
          <p:nvCxnSpPr>
            <p:cNvPr id="18" name="Straight Connector 17">
              <a:extLst>
                <a:ext uri="{FF2B5EF4-FFF2-40B4-BE49-F238E27FC236}">
                  <a16:creationId xmlns:a16="http://schemas.microsoft.com/office/drawing/2014/main" id="{69C49DCA-6E5C-AC4B-9AC2-28C9BA2CE956}"/>
                </a:ext>
              </a:extLst>
            </p:cNvPr>
            <p:cNvCxnSpPr/>
            <p:nvPr/>
          </p:nvCxnSpPr>
          <p:spPr>
            <a:xfrm flipV="1">
              <a:off x="4069621" y="2305878"/>
              <a:ext cx="0" cy="308112"/>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2A67B054-8CEC-484C-932B-057B569F13FA}"/>
                </a:ext>
              </a:extLst>
            </p:cNvPr>
            <p:cNvSpPr txBox="1"/>
            <p:nvPr/>
          </p:nvSpPr>
          <p:spPr>
            <a:xfrm>
              <a:off x="3205111" y="1686912"/>
              <a:ext cx="1729019" cy="646331"/>
            </a:xfrm>
            <a:prstGeom prst="rect">
              <a:avLst/>
            </a:prstGeom>
            <a:noFill/>
          </p:spPr>
          <p:txBody>
            <a:bodyPr wrap="square" rtlCol="0">
              <a:spAutoFit/>
            </a:bodyPr>
            <a:lstStyle/>
            <a:p>
              <a:pPr algn="ctr"/>
              <a:r>
                <a:rPr lang="en-US" dirty="0"/>
                <a:t>Graph layout algorithm</a:t>
              </a:r>
            </a:p>
          </p:txBody>
        </p:sp>
        <p:cxnSp>
          <p:nvCxnSpPr>
            <p:cNvPr id="21" name="Straight Connector 20">
              <a:extLst>
                <a:ext uri="{FF2B5EF4-FFF2-40B4-BE49-F238E27FC236}">
                  <a16:creationId xmlns:a16="http://schemas.microsoft.com/office/drawing/2014/main" id="{CEF7595D-D5F2-3A41-BB74-FAD75DB543B0}"/>
                </a:ext>
              </a:extLst>
            </p:cNvPr>
            <p:cNvCxnSpPr/>
            <p:nvPr/>
          </p:nvCxnSpPr>
          <p:spPr>
            <a:xfrm flipV="1">
              <a:off x="5891795" y="2311930"/>
              <a:ext cx="0" cy="308112"/>
            </a:xfrm>
            <a:prstGeom prst="line">
              <a:avLst/>
            </a:prstGeom>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8EDE0F2C-3D67-0D4D-8AB2-7C6077EA172B}"/>
                </a:ext>
              </a:extLst>
            </p:cNvPr>
            <p:cNvSpPr txBox="1"/>
            <p:nvPr/>
          </p:nvSpPr>
          <p:spPr>
            <a:xfrm>
              <a:off x="5027285" y="1692964"/>
              <a:ext cx="1729019" cy="646331"/>
            </a:xfrm>
            <a:prstGeom prst="rect">
              <a:avLst/>
            </a:prstGeom>
            <a:noFill/>
          </p:spPr>
          <p:txBody>
            <a:bodyPr wrap="square" rtlCol="0">
              <a:spAutoFit/>
            </a:bodyPr>
            <a:lstStyle/>
            <a:p>
              <a:pPr algn="ctr"/>
              <a:r>
                <a:rPr lang="en-US" dirty="0"/>
                <a:t>Graph traversal  algorithm</a:t>
              </a:r>
            </a:p>
          </p:txBody>
        </p:sp>
      </p:grpSp>
      <p:sp>
        <p:nvSpPr>
          <p:cNvPr id="24" name="TextBox 23">
            <a:extLst>
              <a:ext uri="{FF2B5EF4-FFF2-40B4-BE49-F238E27FC236}">
                <a16:creationId xmlns:a16="http://schemas.microsoft.com/office/drawing/2014/main" id="{4DC72C14-42AF-0346-BB35-B6771FEE2D32}"/>
              </a:ext>
            </a:extLst>
          </p:cNvPr>
          <p:cNvSpPr txBox="1"/>
          <p:nvPr/>
        </p:nvSpPr>
        <p:spPr>
          <a:xfrm>
            <a:off x="844826" y="4104861"/>
            <a:ext cx="6599583" cy="523220"/>
          </a:xfrm>
          <a:prstGeom prst="rect">
            <a:avLst/>
          </a:prstGeom>
          <a:noFill/>
        </p:spPr>
        <p:txBody>
          <a:bodyPr wrap="square" rtlCol="0">
            <a:spAutoFit/>
          </a:bodyPr>
          <a:lstStyle/>
          <a:p>
            <a:r>
              <a:rPr lang="en-US" sz="2800" dirty="0">
                <a:latin typeface="+mj-lt"/>
              </a:rPr>
              <a:t>Parsing: the only language dependent step</a:t>
            </a:r>
          </a:p>
        </p:txBody>
      </p:sp>
    </p:spTree>
    <p:extLst>
      <p:ext uri="{BB962C8B-B14F-4D97-AF65-F5344CB8AC3E}">
        <p14:creationId xmlns:p14="http://schemas.microsoft.com/office/powerpoint/2010/main" val="3304916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DB8654-30CA-394E-B1CF-B6F96D91AB73}"/>
              </a:ext>
            </a:extLst>
          </p:cNvPr>
          <p:cNvSpPr>
            <a:spLocks noGrp="1"/>
          </p:cNvSpPr>
          <p:nvPr>
            <p:ph type="title"/>
          </p:nvPr>
        </p:nvSpPr>
        <p:spPr>
          <a:xfrm>
            <a:off x="595528" y="269288"/>
            <a:ext cx="7408788" cy="1014868"/>
          </a:xfrm>
        </p:spPr>
        <p:txBody>
          <a:bodyPr/>
          <a:lstStyle/>
          <a:p>
            <a:r>
              <a:rPr lang="en-US" dirty="0"/>
              <a:t>Automation in Atlas: Universal Graph</a:t>
            </a:r>
          </a:p>
        </p:txBody>
      </p:sp>
      <p:sp>
        <p:nvSpPr>
          <p:cNvPr id="4" name="Slide Number Placeholder 3">
            <a:extLst>
              <a:ext uri="{FF2B5EF4-FFF2-40B4-BE49-F238E27FC236}">
                <a16:creationId xmlns:a16="http://schemas.microsoft.com/office/drawing/2014/main" id="{34D53323-FE76-B84F-A293-41D2A7C00F07}"/>
              </a:ext>
            </a:extLst>
          </p:cNvPr>
          <p:cNvSpPr>
            <a:spLocks noGrp="1"/>
          </p:cNvSpPr>
          <p:nvPr>
            <p:ph type="sldNum" sz="quarter" idx="12"/>
          </p:nvPr>
        </p:nvSpPr>
        <p:spPr/>
        <p:txBody>
          <a:bodyPr/>
          <a:lstStyle/>
          <a:p>
            <a:fld id="{030B3B20-CC52-4CD8-891A-1FEA1205BD2C}" type="slidenum">
              <a:rPr lang="en-US" smtClean="0"/>
              <a:pPr/>
              <a:t>7</a:t>
            </a:fld>
            <a:endParaRPr lang="en-US" dirty="0"/>
          </a:p>
        </p:txBody>
      </p:sp>
      <p:sp>
        <p:nvSpPr>
          <p:cNvPr id="8" name="TextBox 7">
            <a:extLst>
              <a:ext uri="{FF2B5EF4-FFF2-40B4-BE49-F238E27FC236}">
                <a16:creationId xmlns:a16="http://schemas.microsoft.com/office/drawing/2014/main" id="{7475C475-7D9E-F542-AA6B-92D7D30A5F81}"/>
              </a:ext>
            </a:extLst>
          </p:cNvPr>
          <p:cNvSpPr txBox="1"/>
          <p:nvPr/>
        </p:nvSpPr>
        <p:spPr>
          <a:xfrm>
            <a:off x="477080" y="1284156"/>
            <a:ext cx="9293087" cy="1384995"/>
          </a:xfrm>
          <a:prstGeom prst="rect">
            <a:avLst/>
          </a:prstGeom>
          <a:noFill/>
        </p:spPr>
        <p:txBody>
          <a:bodyPr wrap="square" rtlCol="0">
            <a:spAutoFit/>
          </a:bodyPr>
          <a:lstStyle/>
          <a:p>
            <a:r>
              <a:rPr lang="en-US" sz="2800" dirty="0">
                <a:latin typeface="+mj-lt"/>
              </a:rPr>
              <a:t>Atlas stores the program semantics + precomputed relations between program artifacts, in a searchable language agnostic entity called the </a:t>
            </a:r>
            <a:r>
              <a:rPr lang="en-US" sz="2800" i="1" dirty="0">
                <a:latin typeface="+mj-lt"/>
              </a:rPr>
              <a:t>universal graph</a:t>
            </a:r>
            <a:r>
              <a:rPr lang="en-US" sz="2800" dirty="0">
                <a:latin typeface="+mj-lt"/>
              </a:rPr>
              <a:t> </a:t>
            </a:r>
          </a:p>
        </p:txBody>
      </p:sp>
      <p:sp>
        <p:nvSpPr>
          <p:cNvPr id="12" name="TextBox 11">
            <a:extLst>
              <a:ext uri="{FF2B5EF4-FFF2-40B4-BE49-F238E27FC236}">
                <a16:creationId xmlns:a16="http://schemas.microsoft.com/office/drawing/2014/main" id="{BBAAC739-20BA-5E4E-9D9D-9015549B91A1}"/>
              </a:ext>
            </a:extLst>
          </p:cNvPr>
          <p:cNvSpPr txBox="1"/>
          <p:nvPr/>
        </p:nvSpPr>
        <p:spPr>
          <a:xfrm>
            <a:off x="1167849" y="2839384"/>
            <a:ext cx="3955773" cy="523220"/>
          </a:xfrm>
          <a:prstGeom prst="rect">
            <a:avLst/>
          </a:prstGeom>
          <a:noFill/>
        </p:spPr>
        <p:txBody>
          <a:bodyPr wrap="square" rtlCol="0">
            <a:spAutoFit/>
          </a:bodyPr>
          <a:lstStyle/>
          <a:p>
            <a:r>
              <a:rPr lang="en-US" sz="2800" dirty="0">
                <a:latin typeface="+mj-lt"/>
              </a:rPr>
              <a:t>Why universal graph?</a:t>
            </a:r>
          </a:p>
        </p:txBody>
      </p:sp>
      <p:sp>
        <p:nvSpPr>
          <p:cNvPr id="13" name="TextBox 12">
            <a:extLst>
              <a:ext uri="{FF2B5EF4-FFF2-40B4-BE49-F238E27FC236}">
                <a16:creationId xmlns:a16="http://schemas.microsoft.com/office/drawing/2014/main" id="{718B3947-FDDA-574F-BFF2-63400F8A15EE}"/>
              </a:ext>
            </a:extLst>
          </p:cNvPr>
          <p:cNvSpPr txBox="1"/>
          <p:nvPr/>
        </p:nvSpPr>
        <p:spPr>
          <a:xfrm>
            <a:off x="1782420" y="3429000"/>
            <a:ext cx="9571380" cy="707886"/>
          </a:xfrm>
          <a:prstGeom prst="rect">
            <a:avLst/>
          </a:prstGeom>
          <a:noFill/>
        </p:spPr>
        <p:txBody>
          <a:bodyPr wrap="square" rtlCol="0">
            <a:spAutoFit/>
          </a:bodyPr>
          <a:lstStyle/>
          <a:p>
            <a:r>
              <a:rPr lang="en-US" sz="2000" dirty="0"/>
              <a:t>Enormous savings of manual effort: </a:t>
            </a:r>
            <a:r>
              <a:rPr lang="en-US" sz="2000" dirty="0">
                <a:latin typeface="+mj-lt"/>
              </a:rPr>
              <a:t>User can readily obtain program artifacts and relations between them using the Atlas query language. </a:t>
            </a:r>
            <a:r>
              <a:rPr lang="en-US" sz="2000" dirty="0"/>
              <a:t>Example</a:t>
            </a:r>
            <a:r>
              <a:rPr lang="en-US" sz="2000" dirty="0">
                <a:latin typeface="+mj-lt"/>
              </a:rPr>
              <a:t>: </a:t>
            </a:r>
            <a:r>
              <a:rPr lang="en-US" sz="2000" i="1" dirty="0">
                <a:latin typeface="+mj-lt"/>
              </a:rPr>
              <a:t>get the successor relation </a:t>
            </a:r>
          </a:p>
        </p:txBody>
      </p:sp>
      <p:sp>
        <p:nvSpPr>
          <p:cNvPr id="14" name="TextBox 13">
            <a:extLst>
              <a:ext uri="{FF2B5EF4-FFF2-40B4-BE49-F238E27FC236}">
                <a16:creationId xmlns:a16="http://schemas.microsoft.com/office/drawing/2014/main" id="{60EC9A34-8DAD-5547-A5F1-7D665DFA9E5A}"/>
              </a:ext>
            </a:extLst>
          </p:cNvPr>
          <p:cNvSpPr txBox="1"/>
          <p:nvPr/>
        </p:nvSpPr>
        <p:spPr>
          <a:xfrm>
            <a:off x="1782420" y="4390392"/>
            <a:ext cx="9293087" cy="707886"/>
          </a:xfrm>
          <a:prstGeom prst="rect">
            <a:avLst/>
          </a:prstGeom>
          <a:noFill/>
        </p:spPr>
        <p:txBody>
          <a:bodyPr wrap="square" rtlCol="0">
            <a:spAutoFit/>
          </a:bodyPr>
          <a:lstStyle/>
          <a:p>
            <a:r>
              <a:rPr lang="en-US" sz="2000" dirty="0"/>
              <a:t>Use of graph theory and algebra: </a:t>
            </a:r>
            <a:r>
              <a:rPr lang="en-US" sz="2000" dirty="0">
                <a:latin typeface="+mj-lt"/>
              </a:rPr>
              <a:t>User can readily perform analysis using graph algorithms. </a:t>
            </a:r>
            <a:r>
              <a:rPr lang="en-US" sz="2000" dirty="0"/>
              <a:t>Example</a:t>
            </a:r>
            <a:r>
              <a:rPr lang="en-US" sz="2000" dirty="0">
                <a:latin typeface="+mj-lt"/>
              </a:rPr>
              <a:t>: </a:t>
            </a:r>
            <a:r>
              <a:rPr lang="en-US" sz="2000" i="1" dirty="0">
                <a:latin typeface="+mj-lt"/>
              </a:rPr>
              <a:t>Apply a graph traversal algorithm to get all the execution behaviors </a:t>
            </a:r>
          </a:p>
        </p:txBody>
      </p:sp>
    </p:spTree>
    <p:extLst>
      <p:ext uri="{BB962C8B-B14F-4D97-AF65-F5344CB8AC3E}">
        <p14:creationId xmlns:p14="http://schemas.microsoft.com/office/powerpoint/2010/main" val="74887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377092-C532-C542-BB24-3012D9320716}"/>
              </a:ext>
            </a:extLst>
          </p:cNvPr>
          <p:cNvSpPr>
            <a:spLocks noGrp="1"/>
          </p:cNvSpPr>
          <p:nvPr>
            <p:ph type="title"/>
          </p:nvPr>
        </p:nvSpPr>
        <p:spPr>
          <a:xfrm>
            <a:off x="324309" y="77383"/>
            <a:ext cx="8907826" cy="812740"/>
          </a:xfrm>
        </p:spPr>
        <p:txBody>
          <a:bodyPr/>
          <a:lstStyle/>
          <a:p>
            <a:r>
              <a:rPr lang="en-US" dirty="0"/>
              <a:t>Successor relation with Atlas</a:t>
            </a:r>
          </a:p>
        </p:txBody>
      </p:sp>
      <p:sp>
        <p:nvSpPr>
          <p:cNvPr id="4" name="Slide Number Placeholder 3">
            <a:extLst>
              <a:ext uri="{FF2B5EF4-FFF2-40B4-BE49-F238E27FC236}">
                <a16:creationId xmlns:a16="http://schemas.microsoft.com/office/drawing/2014/main" id="{2E98CBDB-C1B3-3C4C-BE83-572B951F34CE}"/>
              </a:ext>
            </a:extLst>
          </p:cNvPr>
          <p:cNvSpPr>
            <a:spLocks noGrp="1"/>
          </p:cNvSpPr>
          <p:nvPr>
            <p:ph type="sldNum" sz="quarter" idx="12"/>
          </p:nvPr>
        </p:nvSpPr>
        <p:spPr/>
        <p:txBody>
          <a:bodyPr/>
          <a:lstStyle/>
          <a:p>
            <a:fld id="{030B3B20-CC52-4CD8-891A-1FEA1205BD2C}" type="slidenum">
              <a:rPr lang="en-US" smtClean="0"/>
              <a:pPr/>
              <a:t>8</a:t>
            </a:fld>
            <a:endParaRPr lang="en-US" dirty="0"/>
          </a:p>
        </p:txBody>
      </p:sp>
      <p:grpSp>
        <p:nvGrpSpPr>
          <p:cNvPr id="47" name="Group 46">
            <a:extLst>
              <a:ext uri="{FF2B5EF4-FFF2-40B4-BE49-F238E27FC236}">
                <a16:creationId xmlns:a16="http://schemas.microsoft.com/office/drawing/2014/main" id="{DA54896B-C6BE-234F-928B-81205920A52E}"/>
              </a:ext>
            </a:extLst>
          </p:cNvPr>
          <p:cNvGrpSpPr/>
          <p:nvPr/>
        </p:nvGrpSpPr>
        <p:grpSpPr>
          <a:xfrm>
            <a:off x="590427" y="4219445"/>
            <a:ext cx="6377923" cy="1018778"/>
            <a:chOff x="266591" y="4955941"/>
            <a:chExt cx="6377923" cy="1018778"/>
          </a:xfrm>
        </p:grpSpPr>
        <p:sp>
          <p:nvSpPr>
            <p:cNvPr id="48" name="TextBox 47">
              <a:extLst>
                <a:ext uri="{FF2B5EF4-FFF2-40B4-BE49-F238E27FC236}">
                  <a16:creationId xmlns:a16="http://schemas.microsoft.com/office/drawing/2014/main" id="{8FB4AFA0-C4CF-3149-9C7A-5C98AAF847CF}"/>
                </a:ext>
              </a:extLst>
            </p:cNvPr>
            <p:cNvSpPr txBox="1"/>
            <p:nvPr/>
          </p:nvSpPr>
          <p:spPr>
            <a:xfrm>
              <a:off x="266591" y="4955941"/>
              <a:ext cx="2040152" cy="923330"/>
            </a:xfrm>
            <a:prstGeom prst="rect">
              <a:avLst/>
            </a:prstGeom>
            <a:noFill/>
          </p:spPr>
          <p:txBody>
            <a:bodyPr wrap="square" rtlCol="0">
              <a:spAutoFit/>
            </a:bodyPr>
            <a:lstStyle/>
            <a:p>
              <a:pPr algn="ctr"/>
              <a:r>
                <a:rPr lang="en-US" dirty="0"/>
                <a:t>In Atlas terminology</a:t>
              </a:r>
            </a:p>
            <a:p>
              <a:pPr algn="ctr"/>
              <a:r>
                <a:rPr lang="en-US" dirty="0"/>
                <a:t>Mapping/Indexing</a:t>
              </a:r>
            </a:p>
          </p:txBody>
        </p:sp>
        <p:sp>
          <p:nvSpPr>
            <p:cNvPr id="49" name="TextBox 48">
              <a:extLst>
                <a:ext uri="{FF2B5EF4-FFF2-40B4-BE49-F238E27FC236}">
                  <a16:creationId xmlns:a16="http://schemas.microsoft.com/office/drawing/2014/main" id="{B40CD872-742E-AC49-A291-F0477EA3BCE1}"/>
                </a:ext>
              </a:extLst>
            </p:cNvPr>
            <p:cNvSpPr txBox="1"/>
            <p:nvPr/>
          </p:nvSpPr>
          <p:spPr>
            <a:xfrm>
              <a:off x="2668118" y="5051389"/>
              <a:ext cx="3976396" cy="923330"/>
            </a:xfrm>
            <a:prstGeom prst="rect">
              <a:avLst/>
            </a:prstGeom>
            <a:noFill/>
          </p:spPr>
          <p:txBody>
            <a:bodyPr wrap="square" rtlCol="0">
              <a:spAutoFit/>
            </a:bodyPr>
            <a:lstStyle/>
            <a:p>
              <a:r>
                <a:rPr lang="en-US" dirty="0">
                  <a:latin typeface="+mj-lt"/>
                </a:rPr>
                <a:t>Parsing + Computing several program artifacts and relations between them to create the </a:t>
              </a:r>
              <a:r>
                <a:rPr lang="en-US">
                  <a:latin typeface="+mj-lt"/>
                </a:rPr>
                <a:t>universal graph.</a:t>
              </a:r>
              <a:endParaRPr lang="en-US" dirty="0">
                <a:latin typeface="+mj-lt"/>
              </a:endParaRPr>
            </a:p>
          </p:txBody>
        </p:sp>
        <p:sp>
          <p:nvSpPr>
            <p:cNvPr id="50" name="TextBox 49">
              <a:extLst>
                <a:ext uri="{FF2B5EF4-FFF2-40B4-BE49-F238E27FC236}">
                  <a16:creationId xmlns:a16="http://schemas.microsoft.com/office/drawing/2014/main" id="{0B4471F4-C4A7-2342-8071-A7676CF2E19A}"/>
                </a:ext>
              </a:extLst>
            </p:cNvPr>
            <p:cNvSpPr txBox="1"/>
            <p:nvPr/>
          </p:nvSpPr>
          <p:spPr>
            <a:xfrm>
              <a:off x="2186624" y="5112944"/>
              <a:ext cx="263805" cy="523220"/>
            </a:xfrm>
            <a:prstGeom prst="rect">
              <a:avLst/>
            </a:prstGeom>
            <a:noFill/>
          </p:spPr>
          <p:txBody>
            <a:bodyPr wrap="square" rtlCol="0">
              <a:spAutoFit/>
            </a:bodyPr>
            <a:lstStyle/>
            <a:p>
              <a:r>
                <a:rPr lang="en-US" sz="2800" dirty="0"/>
                <a:t>=</a:t>
              </a:r>
            </a:p>
          </p:txBody>
        </p:sp>
      </p:grpSp>
      <p:grpSp>
        <p:nvGrpSpPr>
          <p:cNvPr id="28" name="Group 27">
            <a:extLst>
              <a:ext uri="{FF2B5EF4-FFF2-40B4-BE49-F238E27FC236}">
                <a16:creationId xmlns:a16="http://schemas.microsoft.com/office/drawing/2014/main" id="{07B70898-E2E7-1A44-91B9-4BDFF299BEBE}"/>
              </a:ext>
            </a:extLst>
          </p:cNvPr>
          <p:cNvGrpSpPr/>
          <p:nvPr/>
        </p:nvGrpSpPr>
        <p:grpSpPr>
          <a:xfrm>
            <a:off x="440328" y="1578463"/>
            <a:ext cx="10648856" cy="2082126"/>
            <a:chOff x="-33397" y="1676549"/>
            <a:chExt cx="10648856" cy="2082126"/>
          </a:xfrm>
        </p:grpSpPr>
        <p:sp>
          <p:nvSpPr>
            <p:cNvPr id="30" name="TextBox 29">
              <a:extLst>
                <a:ext uri="{FF2B5EF4-FFF2-40B4-BE49-F238E27FC236}">
                  <a16:creationId xmlns:a16="http://schemas.microsoft.com/office/drawing/2014/main" id="{93DB1F0D-C9C5-EF4D-8C25-87D9C0EACEAF}"/>
                </a:ext>
              </a:extLst>
            </p:cNvPr>
            <p:cNvSpPr txBox="1"/>
            <p:nvPr/>
          </p:nvSpPr>
          <p:spPr>
            <a:xfrm>
              <a:off x="1812407" y="1676549"/>
              <a:ext cx="1073426" cy="369332"/>
            </a:xfrm>
            <a:prstGeom prst="rect">
              <a:avLst/>
            </a:prstGeom>
            <a:noFill/>
          </p:spPr>
          <p:txBody>
            <a:bodyPr wrap="square" rtlCol="0">
              <a:spAutoFit/>
            </a:bodyPr>
            <a:lstStyle/>
            <a:p>
              <a:r>
                <a:rPr lang="en-US" dirty="0"/>
                <a:t>Program </a:t>
              </a:r>
            </a:p>
          </p:txBody>
        </p:sp>
        <p:cxnSp>
          <p:nvCxnSpPr>
            <p:cNvPr id="31" name="Straight Arrow Connector 30">
              <a:extLst>
                <a:ext uri="{FF2B5EF4-FFF2-40B4-BE49-F238E27FC236}">
                  <a16:creationId xmlns:a16="http://schemas.microsoft.com/office/drawing/2014/main" id="{424623DC-AE6F-2947-8D8F-D9E904CC4832}"/>
                </a:ext>
              </a:extLst>
            </p:cNvPr>
            <p:cNvCxnSpPr>
              <a:cxnSpLocks/>
            </p:cNvCxnSpPr>
            <p:nvPr/>
          </p:nvCxnSpPr>
          <p:spPr>
            <a:xfrm>
              <a:off x="2244684" y="2071746"/>
              <a:ext cx="0" cy="1123691"/>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431AF29-1CE0-BC43-8AE0-BEB1DEAC7304}"/>
                </a:ext>
              </a:extLst>
            </p:cNvPr>
            <p:cNvSpPr txBox="1"/>
            <p:nvPr/>
          </p:nvSpPr>
          <p:spPr>
            <a:xfrm>
              <a:off x="4301862" y="3112344"/>
              <a:ext cx="1252331" cy="646331"/>
            </a:xfrm>
            <a:prstGeom prst="rect">
              <a:avLst/>
            </a:prstGeom>
            <a:noFill/>
          </p:spPr>
          <p:txBody>
            <a:bodyPr wrap="square" rtlCol="0">
              <a:spAutoFit/>
            </a:bodyPr>
            <a:lstStyle/>
            <a:p>
              <a:pPr algn="ctr"/>
              <a:r>
                <a:rPr lang="en-US" dirty="0"/>
                <a:t>Successor Relation</a:t>
              </a:r>
            </a:p>
          </p:txBody>
        </p:sp>
        <p:cxnSp>
          <p:nvCxnSpPr>
            <p:cNvPr id="35" name="Straight Arrow Connector 34">
              <a:extLst>
                <a:ext uri="{FF2B5EF4-FFF2-40B4-BE49-F238E27FC236}">
                  <a16:creationId xmlns:a16="http://schemas.microsoft.com/office/drawing/2014/main" id="{5A338F43-D1B6-6642-8EEA-449DE3851462}"/>
                </a:ext>
              </a:extLst>
            </p:cNvPr>
            <p:cNvCxnSpPr>
              <a:cxnSpLocks/>
            </p:cNvCxnSpPr>
            <p:nvPr/>
          </p:nvCxnSpPr>
          <p:spPr>
            <a:xfrm>
              <a:off x="5554193" y="3403438"/>
              <a:ext cx="1217361"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CB13B6CD-D285-3543-8A3D-8E26B4B278F3}"/>
                </a:ext>
              </a:extLst>
            </p:cNvPr>
            <p:cNvSpPr txBox="1"/>
            <p:nvPr/>
          </p:nvSpPr>
          <p:spPr>
            <a:xfrm>
              <a:off x="6494625" y="3195437"/>
              <a:ext cx="1252331" cy="369332"/>
            </a:xfrm>
            <a:prstGeom prst="rect">
              <a:avLst/>
            </a:prstGeom>
            <a:noFill/>
          </p:spPr>
          <p:txBody>
            <a:bodyPr wrap="square" rtlCol="0">
              <a:spAutoFit/>
            </a:bodyPr>
            <a:lstStyle/>
            <a:p>
              <a:pPr algn="ctr"/>
              <a:r>
                <a:rPr lang="en-US" dirty="0"/>
                <a:t>CFG</a:t>
              </a:r>
            </a:p>
          </p:txBody>
        </p:sp>
        <p:cxnSp>
          <p:nvCxnSpPr>
            <p:cNvPr id="37" name="Straight Arrow Connector 36">
              <a:extLst>
                <a:ext uri="{FF2B5EF4-FFF2-40B4-BE49-F238E27FC236}">
                  <a16:creationId xmlns:a16="http://schemas.microsoft.com/office/drawing/2014/main" id="{ED34587A-BE12-284F-979B-2A00E54319E3}"/>
                </a:ext>
              </a:extLst>
            </p:cNvPr>
            <p:cNvCxnSpPr>
              <a:cxnSpLocks/>
            </p:cNvCxnSpPr>
            <p:nvPr/>
          </p:nvCxnSpPr>
          <p:spPr>
            <a:xfrm>
              <a:off x="7483569" y="3380103"/>
              <a:ext cx="1748566"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1B77C5A1-C1EA-2D46-B0A7-F3598B365629}"/>
                </a:ext>
              </a:extLst>
            </p:cNvPr>
            <p:cNvSpPr txBox="1"/>
            <p:nvPr/>
          </p:nvSpPr>
          <p:spPr>
            <a:xfrm>
              <a:off x="9230151" y="2989785"/>
              <a:ext cx="1385308" cy="646331"/>
            </a:xfrm>
            <a:prstGeom prst="rect">
              <a:avLst/>
            </a:prstGeom>
            <a:noFill/>
          </p:spPr>
          <p:txBody>
            <a:bodyPr wrap="square" rtlCol="0">
              <a:spAutoFit/>
            </a:bodyPr>
            <a:lstStyle/>
            <a:p>
              <a:pPr algn="ctr"/>
              <a:r>
                <a:rPr lang="en-US" dirty="0"/>
                <a:t>Execution Behaviors</a:t>
              </a:r>
            </a:p>
          </p:txBody>
        </p:sp>
        <p:cxnSp>
          <p:nvCxnSpPr>
            <p:cNvPr id="39" name="Straight Connector 38">
              <a:extLst>
                <a:ext uri="{FF2B5EF4-FFF2-40B4-BE49-F238E27FC236}">
                  <a16:creationId xmlns:a16="http://schemas.microsoft.com/office/drawing/2014/main" id="{EC93B587-444B-E244-BBB4-A88CDAE8E8F2}"/>
                </a:ext>
              </a:extLst>
            </p:cNvPr>
            <p:cNvCxnSpPr>
              <a:cxnSpLocks/>
            </p:cNvCxnSpPr>
            <p:nvPr/>
          </p:nvCxnSpPr>
          <p:spPr>
            <a:xfrm flipH="1">
              <a:off x="1886509" y="2507048"/>
              <a:ext cx="307298"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502E97A7-C5A7-FF48-8633-CAE4749669A1}"/>
                </a:ext>
              </a:extLst>
            </p:cNvPr>
            <p:cNvSpPr txBox="1"/>
            <p:nvPr/>
          </p:nvSpPr>
          <p:spPr>
            <a:xfrm>
              <a:off x="5298363" y="2452229"/>
              <a:ext cx="1729019" cy="646331"/>
            </a:xfrm>
            <a:prstGeom prst="rect">
              <a:avLst/>
            </a:prstGeom>
            <a:noFill/>
          </p:spPr>
          <p:txBody>
            <a:bodyPr wrap="square" rtlCol="0">
              <a:spAutoFit/>
            </a:bodyPr>
            <a:lstStyle/>
            <a:p>
              <a:pPr algn="ctr"/>
              <a:r>
                <a:rPr lang="en-US" dirty="0"/>
                <a:t>Atlas Visualization</a:t>
              </a:r>
            </a:p>
          </p:txBody>
        </p:sp>
        <p:sp>
          <p:nvSpPr>
            <p:cNvPr id="41" name="TextBox 40">
              <a:extLst>
                <a:ext uri="{FF2B5EF4-FFF2-40B4-BE49-F238E27FC236}">
                  <a16:creationId xmlns:a16="http://schemas.microsoft.com/office/drawing/2014/main" id="{12DCB1BC-CFFF-2144-A591-D8D09B4432DB}"/>
                </a:ext>
              </a:extLst>
            </p:cNvPr>
            <p:cNvSpPr txBox="1"/>
            <p:nvPr/>
          </p:nvSpPr>
          <p:spPr>
            <a:xfrm>
              <a:off x="7493342" y="2490085"/>
              <a:ext cx="1729019" cy="646331"/>
            </a:xfrm>
            <a:prstGeom prst="rect">
              <a:avLst/>
            </a:prstGeom>
            <a:noFill/>
          </p:spPr>
          <p:txBody>
            <a:bodyPr wrap="square" rtlCol="0">
              <a:spAutoFit/>
            </a:bodyPr>
            <a:lstStyle/>
            <a:p>
              <a:pPr algn="ctr"/>
              <a:r>
                <a:rPr lang="en-US" dirty="0"/>
                <a:t>Graph traversal  using Atlas eDSL</a:t>
              </a:r>
            </a:p>
          </p:txBody>
        </p:sp>
        <p:cxnSp>
          <p:nvCxnSpPr>
            <p:cNvPr id="43" name="Straight Arrow Connector 42">
              <a:extLst>
                <a:ext uri="{FF2B5EF4-FFF2-40B4-BE49-F238E27FC236}">
                  <a16:creationId xmlns:a16="http://schemas.microsoft.com/office/drawing/2014/main" id="{C2142C93-8AD2-4044-A31C-868DB47029B1}"/>
                </a:ext>
              </a:extLst>
            </p:cNvPr>
            <p:cNvCxnSpPr>
              <a:cxnSpLocks/>
              <a:stCxn id="51" idx="3"/>
            </p:cNvCxnSpPr>
            <p:nvPr/>
          </p:nvCxnSpPr>
          <p:spPr>
            <a:xfrm>
              <a:off x="2919390" y="3403438"/>
              <a:ext cx="1382472"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943703D-FDEC-7140-AF0A-6B24308E8EE6}"/>
                </a:ext>
              </a:extLst>
            </p:cNvPr>
            <p:cNvCxnSpPr>
              <a:cxnSpLocks/>
            </p:cNvCxnSpPr>
            <p:nvPr/>
          </p:nvCxnSpPr>
          <p:spPr>
            <a:xfrm flipV="1">
              <a:off x="3659390" y="3112344"/>
              <a:ext cx="0" cy="234478"/>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91EAE391-80DE-3F48-AE3B-C13AC3233CF3}"/>
                </a:ext>
              </a:extLst>
            </p:cNvPr>
            <p:cNvSpPr txBox="1"/>
            <p:nvPr/>
          </p:nvSpPr>
          <p:spPr>
            <a:xfrm>
              <a:off x="2836648" y="2699510"/>
              <a:ext cx="1729019" cy="369332"/>
            </a:xfrm>
            <a:prstGeom prst="rect">
              <a:avLst/>
            </a:prstGeom>
            <a:noFill/>
          </p:spPr>
          <p:txBody>
            <a:bodyPr wrap="square" rtlCol="0">
              <a:spAutoFit/>
            </a:bodyPr>
            <a:lstStyle/>
            <a:p>
              <a:pPr algn="ctr"/>
              <a:r>
                <a:rPr lang="en-US" dirty="0"/>
                <a:t>Atlas query</a:t>
              </a:r>
            </a:p>
          </p:txBody>
        </p:sp>
        <p:sp>
          <p:nvSpPr>
            <p:cNvPr id="51" name="TextBox 50">
              <a:extLst>
                <a:ext uri="{FF2B5EF4-FFF2-40B4-BE49-F238E27FC236}">
                  <a16:creationId xmlns:a16="http://schemas.microsoft.com/office/drawing/2014/main" id="{81B41DAE-E52B-074E-B8C6-00F627921C37}"/>
                </a:ext>
              </a:extLst>
            </p:cNvPr>
            <p:cNvSpPr txBox="1"/>
            <p:nvPr/>
          </p:nvSpPr>
          <p:spPr>
            <a:xfrm>
              <a:off x="1234262" y="3218772"/>
              <a:ext cx="1685128" cy="369332"/>
            </a:xfrm>
            <a:prstGeom prst="rect">
              <a:avLst/>
            </a:prstGeom>
            <a:noFill/>
          </p:spPr>
          <p:txBody>
            <a:bodyPr wrap="square" rtlCol="0">
              <a:spAutoFit/>
            </a:bodyPr>
            <a:lstStyle/>
            <a:p>
              <a:r>
                <a:rPr lang="en-US" dirty="0"/>
                <a:t>Universal Graph </a:t>
              </a:r>
            </a:p>
          </p:txBody>
        </p:sp>
        <p:sp>
          <p:nvSpPr>
            <p:cNvPr id="52" name="TextBox 51">
              <a:extLst>
                <a:ext uri="{FF2B5EF4-FFF2-40B4-BE49-F238E27FC236}">
                  <a16:creationId xmlns:a16="http://schemas.microsoft.com/office/drawing/2014/main" id="{55385292-B3CB-AD48-8342-BD762713797C}"/>
                </a:ext>
              </a:extLst>
            </p:cNvPr>
            <p:cNvSpPr txBox="1"/>
            <p:nvPr/>
          </p:nvSpPr>
          <p:spPr>
            <a:xfrm>
              <a:off x="-33397" y="2305419"/>
              <a:ext cx="1919906" cy="369332"/>
            </a:xfrm>
            <a:prstGeom prst="rect">
              <a:avLst/>
            </a:prstGeom>
            <a:noFill/>
          </p:spPr>
          <p:txBody>
            <a:bodyPr wrap="square" rtlCol="0">
              <a:spAutoFit/>
            </a:bodyPr>
            <a:lstStyle/>
            <a:p>
              <a:pPr algn="ctr"/>
              <a:r>
                <a:rPr lang="en-US" dirty="0"/>
                <a:t>Mapping/Indexing</a:t>
              </a:r>
            </a:p>
          </p:txBody>
        </p:sp>
        <p:cxnSp>
          <p:nvCxnSpPr>
            <p:cNvPr id="53" name="Straight Connector 52">
              <a:extLst>
                <a:ext uri="{FF2B5EF4-FFF2-40B4-BE49-F238E27FC236}">
                  <a16:creationId xmlns:a16="http://schemas.microsoft.com/office/drawing/2014/main" id="{F23F46D9-C589-D24F-9AF1-91E1917025EC}"/>
                </a:ext>
              </a:extLst>
            </p:cNvPr>
            <p:cNvCxnSpPr>
              <a:cxnSpLocks/>
            </p:cNvCxnSpPr>
            <p:nvPr/>
          </p:nvCxnSpPr>
          <p:spPr>
            <a:xfrm flipV="1">
              <a:off x="6117988" y="3111053"/>
              <a:ext cx="0" cy="23447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9078BD5-36D2-8944-B911-AB7AA01D7915}"/>
                </a:ext>
              </a:extLst>
            </p:cNvPr>
            <p:cNvCxnSpPr>
              <a:cxnSpLocks/>
            </p:cNvCxnSpPr>
            <p:nvPr/>
          </p:nvCxnSpPr>
          <p:spPr>
            <a:xfrm flipV="1">
              <a:off x="8359642" y="3098560"/>
              <a:ext cx="0" cy="234478"/>
            </a:xfrm>
            <a:prstGeom prst="line">
              <a:avLst/>
            </a:prstGeom>
            <a:ln w="38100"/>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701162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1D38258-F729-E741-8F61-13F54A84FAF0}"/>
              </a:ext>
            </a:extLst>
          </p:cNvPr>
          <p:cNvSpPr>
            <a:spLocks noGrp="1"/>
          </p:cNvSpPr>
          <p:nvPr>
            <p:ph type="title"/>
          </p:nvPr>
        </p:nvSpPr>
        <p:spPr/>
        <p:txBody>
          <a:bodyPr/>
          <a:lstStyle/>
          <a:p>
            <a:r>
              <a:rPr lang="en-US" dirty="0"/>
              <a:t>Time to map software in Atlas</a:t>
            </a:r>
          </a:p>
        </p:txBody>
      </p:sp>
      <p:sp>
        <p:nvSpPr>
          <p:cNvPr id="4" name="Slide Number Placeholder 3">
            <a:extLst>
              <a:ext uri="{FF2B5EF4-FFF2-40B4-BE49-F238E27FC236}">
                <a16:creationId xmlns:a16="http://schemas.microsoft.com/office/drawing/2014/main" id="{12C6ED5D-D885-894F-ACB7-214D5BD622C4}"/>
              </a:ext>
            </a:extLst>
          </p:cNvPr>
          <p:cNvSpPr>
            <a:spLocks noGrp="1"/>
          </p:cNvSpPr>
          <p:nvPr>
            <p:ph type="sldNum" sz="quarter" idx="12"/>
          </p:nvPr>
        </p:nvSpPr>
        <p:spPr/>
        <p:txBody>
          <a:bodyPr/>
          <a:lstStyle/>
          <a:p>
            <a:fld id="{030B3B20-CC52-4CD8-891A-1FEA1205BD2C}" type="slidenum">
              <a:rPr lang="en-US" smtClean="0"/>
              <a:pPr/>
              <a:t>9</a:t>
            </a:fld>
            <a:endParaRPr lang="en-US" dirty="0"/>
          </a:p>
        </p:txBody>
      </p:sp>
      <p:graphicFrame>
        <p:nvGraphicFramePr>
          <p:cNvPr id="5" name="Table 4">
            <a:extLst>
              <a:ext uri="{FF2B5EF4-FFF2-40B4-BE49-F238E27FC236}">
                <a16:creationId xmlns:a16="http://schemas.microsoft.com/office/drawing/2014/main" id="{71C8474A-4B26-4845-A277-BA5525A0735F}"/>
              </a:ext>
            </a:extLst>
          </p:cNvPr>
          <p:cNvGraphicFramePr>
            <a:graphicFrameLocks noGrp="1"/>
          </p:cNvGraphicFramePr>
          <p:nvPr/>
        </p:nvGraphicFramePr>
        <p:xfrm>
          <a:off x="683046" y="1862491"/>
          <a:ext cx="9319972" cy="2072640"/>
        </p:xfrm>
        <a:graphic>
          <a:graphicData uri="http://schemas.openxmlformats.org/drawingml/2006/table">
            <a:tbl>
              <a:tblPr firstRow="1" bandRow="1">
                <a:tableStyleId>{5C22544A-7EE6-4342-B048-85BDC9FD1C3A}</a:tableStyleId>
              </a:tblPr>
              <a:tblGrid>
                <a:gridCol w="3205908">
                  <a:extLst>
                    <a:ext uri="{9D8B030D-6E8A-4147-A177-3AD203B41FA5}">
                      <a16:colId xmlns:a16="http://schemas.microsoft.com/office/drawing/2014/main" val="1513087186"/>
                    </a:ext>
                  </a:extLst>
                </a:gridCol>
                <a:gridCol w="2016087">
                  <a:extLst>
                    <a:ext uri="{9D8B030D-6E8A-4147-A177-3AD203B41FA5}">
                      <a16:colId xmlns:a16="http://schemas.microsoft.com/office/drawing/2014/main" val="4080062810"/>
                    </a:ext>
                  </a:extLst>
                </a:gridCol>
                <a:gridCol w="2170323">
                  <a:extLst>
                    <a:ext uri="{9D8B030D-6E8A-4147-A177-3AD203B41FA5}">
                      <a16:colId xmlns:a16="http://schemas.microsoft.com/office/drawing/2014/main" val="2065111910"/>
                    </a:ext>
                  </a:extLst>
                </a:gridCol>
                <a:gridCol w="1927654">
                  <a:extLst>
                    <a:ext uri="{9D8B030D-6E8A-4147-A177-3AD203B41FA5}">
                      <a16:colId xmlns:a16="http://schemas.microsoft.com/office/drawing/2014/main" val="3396846078"/>
                    </a:ext>
                  </a:extLst>
                </a:gridCol>
              </a:tblGrid>
              <a:tr h="370840">
                <a:tc>
                  <a:txBody>
                    <a:bodyPr/>
                    <a:lstStyle/>
                    <a:p>
                      <a:r>
                        <a:rPr lang="en-US" sz="2800" dirty="0"/>
                        <a:t>Software</a:t>
                      </a:r>
                    </a:p>
                  </a:txBody>
                  <a:tcPr/>
                </a:tc>
                <a:tc>
                  <a:txBody>
                    <a:bodyPr/>
                    <a:lstStyle/>
                    <a:p>
                      <a:r>
                        <a:rPr lang="en-US" sz="2800" dirty="0"/>
                        <a:t>Nodes</a:t>
                      </a:r>
                    </a:p>
                  </a:txBody>
                  <a:tcPr/>
                </a:tc>
                <a:tc>
                  <a:txBody>
                    <a:bodyPr/>
                    <a:lstStyle/>
                    <a:p>
                      <a:r>
                        <a:rPr lang="en-US" sz="2800" dirty="0"/>
                        <a:t>Edges</a:t>
                      </a:r>
                    </a:p>
                  </a:txBody>
                  <a:tcPr/>
                </a:tc>
                <a:tc>
                  <a:txBody>
                    <a:bodyPr/>
                    <a:lstStyle/>
                    <a:p>
                      <a:r>
                        <a:rPr lang="en-US" sz="2800" dirty="0"/>
                        <a:t>Build Time</a:t>
                      </a:r>
                    </a:p>
                  </a:txBody>
                  <a:tcPr/>
                </a:tc>
                <a:extLst>
                  <a:ext uri="{0D108BD9-81ED-4DB2-BD59-A6C34878D82A}">
                    <a16:rowId xmlns:a16="http://schemas.microsoft.com/office/drawing/2014/main" val="3787016209"/>
                  </a:ext>
                </a:extLst>
              </a:tr>
              <a:tr h="370840">
                <a:tc>
                  <a:txBody>
                    <a:bodyPr/>
                    <a:lstStyle/>
                    <a:p>
                      <a:r>
                        <a:rPr lang="en-US" sz="2800" dirty="0"/>
                        <a:t>LINUX Small Build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u="none" strike="noStrike" dirty="0">
                          <a:effectLst/>
                        </a:rPr>
                        <a:t>7,493,303</a:t>
                      </a:r>
                      <a:endParaRPr lang="en-US" sz="2800" b="0" i="0" u="none" strike="noStrike" dirty="0">
                        <a:solidFill>
                          <a:srgbClr val="000000"/>
                        </a:solidFill>
                        <a:effectLst/>
                        <a:latin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u="none" strike="noStrike" dirty="0">
                          <a:effectLst/>
                        </a:rPr>
                        <a:t>23,264,592</a:t>
                      </a:r>
                      <a:endParaRPr lang="en-US" sz="2800" b="0" i="0" u="none" strike="noStrike" dirty="0">
                        <a:solidFill>
                          <a:srgbClr val="000000"/>
                        </a:solidFill>
                        <a:effectLst/>
                        <a:latin typeface="Calibri" panose="020F0502020204030204" pitchFamily="34" charset="0"/>
                      </a:endParaRPr>
                    </a:p>
                  </a:txBody>
                  <a:tcPr/>
                </a:tc>
                <a:tc>
                  <a:txBody>
                    <a:bodyPr/>
                    <a:lstStyle/>
                    <a:p>
                      <a:r>
                        <a:rPr lang="en-US" sz="2800" dirty="0"/>
                        <a:t>15 min</a:t>
                      </a:r>
                    </a:p>
                  </a:txBody>
                  <a:tcPr/>
                </a:tc>
                <a:extLst>
                  <a:ext uri="{0D108BD9-81ED-4DB2-BD59-A6C34878D82A}">
                    <a16:rowId xmlns:a16="http://schemas.microsoft.com/office/drawing/2014/main" val="271025871"/>
                  </a:ext>
                </a:extLst>
              </a:tr>
              <a:tr h="370840">
                <a:tc>
                  <a:txBody>
                    <a:bodyPr/>
                    <a:lstStyle/>
                    <a:p>
                      <a:r>
                        <a:rPr lang="en-US" sz="2800" dirty="0"/>
                        <a:t>LINUX Large Build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u="none" strike="noStrike" dirty="0">
                          <a:effectLst/>
                        </a:rPr>
                        <a:t>117,381,443</a:t>
                      </a:r>
                      <a:endParaRPr lang="en-US" sz="2800" b="0" i="0" u="none" strike="noStrike" dirty="0">
                        <a:solidFill>
                          <a:srgbClr val="000000"/>
                        </a:solidFill>
                        <a:effectLst/>
                        <a:latin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u="none" strike="noStrike" dirty="0">
                          <a:effectLst/>
                        </a:rPr>
                        <a:t>362,539,717</a:t>
                      </a:r>
                      <a:endParaRPr lang="en-US" sz="2800" b="0" i="0" u="none" strike="noStrike" dirty="0">
                        <a:solidFill>
                          <a:srgbClr val="000000"/>
                        </a:solidFill>
                        <a:effectLst/>
                        <a:latin typeface="Calibri" panose="020F0502020204030204" pitchFamily="34" charset="0"/>
                      </a:endParaRPr>
                    </a:p>
                  </a:txBody>
                  <a:tcPr/>
                </a:tc>
                <a:tc>
                  <a:txBody>
                    <a:bodyPr/>
                    <a:lstStyle/>
                    <a:p>
                      <a:r>
                        <a:rPr lang="en-US" sz="2800" dirty="0"/>
                        <a:t>250 min</a:t>
                      </a:r>
                    </a:p>
                  </a:txBody>
                  <a:tcPr/>
                </a:tc>
                <a:extLst>
                  <a:ext uri="{0D108BD9-81ED-4DB2-BD59-A6C34878D82A}">
                    <a16:rowId xmlns:a16="http://schemas.microsoft.com/office/drawing/2014/main" val="3530878466"/>
                  </a:ext>
                </a:extLst>
              </a:tr>
              <a:tr h="370840">
                <a:tc>
                  <a:txBody>
                    <a:bodyPr/>
                    <a:lstStyle/>
                    <a:p>
                      <a:r>
                        <a:rPr lang="en-US" sz="2800" dirty="0"/>
                        <a:t>XINU</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u="none" strike="noStrike" dirty="0">
                          <a:solidFill>
                            <a:srgbClr val="000000"/>
                          </a:solidFill>
                          <a:effectLst/>
                          <a:latin typeface="Calibri" panose="020F0502020204030204" pitchFamily="34" charset="0"/>
                        </a:rPr>
                        <a:t>28,778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u="none" strike="noStrike" dirty="0">
                          <a:solidFill>
                            <a:srgbClr val="000000"/>
                          </a:solidFill>
                          <a:effectLst/>
                          <a:latin typeface="Calibri" panose="020F0502020204030204" pitchFamily="34" charset="0"/>
                        </a:rPr>
                        <a:t>85,729</a:t>
                      </a:r>
                    </a:p>
                  </a:txBody>
                  <a:tcPr/>
                </a:tc>
                <a:tc>
                  <a:txBody>
                    <a:bodyPr/>
                    <a:lstStyle/>
                    <a:p>
                      <a:r>
                        <a:rPr lang="en-US" sz="2800" dirty="0"/>
                        <a:t>30 seconds</a:t>
                      </a:r>
                    </a:p>
                  </a:txBody>
                  <a:tcPr/>
                </a:tc>
                <a:extLst>
                  <a:ext uri="{0D108BD9-81ED-4DB2-BD59-A6C34878D82A}">
                    <a16:rowId xmlns:a16="http://schemas.microsoft.com/office/drawing/2014/main" val="1877888201"/>
                  </a:ext>
                </a:extLst>
              </a:tr>
            </a:tbl>
          </a:graphicData>
        </a:graphic>
      </p:graphicFrame>
      <p:sp>
        <p:nvSpPr>
          <p:cNvPr id="6" name="TextBox 5">
            <a:extLst>
              <a:ext uri="{FF2B5EF4-FFF2-40B4-BE49-F238E27FC236}">
                <a16:creationId xmlns:a16="http://schemas.microsoft.com/office/drawing/2014/main" id="{6D24EC2E-FEA3-7542-9684-4144A68422D4}"/>
              </a:ext>
            </a:extLst>
          </p:cNvPr>
          <p:cNvSpPr txBox="1"/>
          <p:nvPr/>
        </p:nvSpPr>
        <p:spPr>
          <a:xfrm>
            <a:off x="1794294" y="4561610"/>
            <a:ext cx="5146333" cy="400110"/>
          </a:xfrm>
          <a:prstGeom prst="rect">
            <a:avLst/>
          </a:prstGeom>
          <a:noFill/>
        </p:spPr>
        <p:txBody>
          <a:bodyPr wrap="square" rtlCol="0">
            <a:spAutoFit/>
          </a:bodyPr>
          <a:lstStyle/>
          <a:p>
            <a:r>
              <a:rPr lang="en-US" sz="2000" dirty="0"/>
              <a:t>Small: defconfig, Large: allmodconfig</a:t>
            </a:r>
          </a:p>
        </p:txBody>
      </p:sp>
      <p:sp>
        <p:nvSpPr>
          <p:cNvPr id="7" name="TextBox 6">
            <a:extLst>
              <a:ext uri="{FF2B5EF4-FFF2-40B4-BE49-F238E27FC236}">
                <a16:creationId xmlns:a16="http://schemas.microsoft.com/office/drawing/2014/main" id="{F439AFF5-7D82-EE47-AF36-7A778F91236A}"/>
              </a:ext>
            </a:extLst>
          </p:cNvPr>
          <p:cNvSpPr txBox="1"/>
          <p:nvPr/>
        </p:nvSpPr>
        <p:spPr>
          <a:xfrm>
            <a:off x="1794294" y="1323882"/>
            <a:ext cx="4301706" cy="400110"/>
          </a:xfrm>
          <a:prstGeom prst="rect">
            <a:avLst/>
          </a:prstGeom>
          <a:noFill/>
        </p:spPr>
        <p:txBody>
          <a:bodyPr wrap="square" rtlCol="0">
            <a:spAutoFit/>
          </a:bodyPr>
          <a:lstStyle/>
          <a:p>
            <a:r>
              <a:rPr lang="en-US" sz="2000" dirty="0"/>
              <a:t>MacBook Pro with 32 GB memory  </a:t>
            </a:r>
          </a:p>
        </p:txBody>
      </p:sp>
    </p:spTree>
    <p:extLst>
      <p:ext uri="{BB962C8B-B14F-4D97-AF65-F5344CB8AC3E}">
        <p14:creationId xmlns:p14="http://schemas.microsoft.com/office/powerpoint/2010/main" val="2257619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902</Words>
  <Application>Microsoft Macintosh PowerPoint</Application>
  <PresentationFormat>Widescreen</PresentationFormat>
  <Paragraphs>166</Paragraphs>
  <Slides>16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Courier New</vt:lpstr>
      <vt:lpstr>Merriweather Sans</vt:lpstr>
      <vt:lpstr>Wingdings</vt:lpstr>
      <vt:lpstr>Office Theme</vt:lpstr>
      <vt:lpstr>PowerPoint Presentation</vt:lpstr>
      <vt:lpstr>PowerPoint Presentation</vt:lpstr>
      <vt:lpstr>PowerPoint Presentation</vt:lpstr>
      <vt:lpstr>PowerPoint Presentation</vt:lpstr>
      <vt:lpstr>Mathematical abstraction and its visualization</vt:lpstr>
      <vt:lpstr>Successor: language agnostic abstraction</vt:lpstr>
      <vt:lpstr>Automation in Atlas: Universal Graph</vt:lpstr>
      <vt:lpstr>Successor relation with Atlas</vt:lpstr>
      <vt:lpstr>Time to map software in Atlas</vt:lpstr>
      <vt:lpstr>Atlas Demo -1 </vt:lpstr>
      <vt:lpstr>Atlas Demo -2 </vt:lpstr>
      <vt:lpstr>The last ten years of the development of Atlas</vt:lpstr>
      <vt:lpstr>PowerPoint Presentation</vt:lpstr>
      <vt:lpstr>PowerPoint Presentation</vt:lpstr>
      <vt:lpstr>PowerPoint Presentation</vt:lpstr>
      <vt:lpstr>Applying a chain of SmartViews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Sharwan Ram, Sharwan Ram [E CPE]</dc:creator>
  <cp:lastModifiedBy>Kothari, Suraj C [E CPE]</cp:lastModifiedBy>
  <cp:revision>2</cp:revision>
  <dcterms:created xsi:type="dcterms:W3CDTF">2021-09-08T20:35:11Z</dcterms:created>
  <dcterms:modified xsi:type="dcterms:W3CDTF">2022-02-02T19:59:01Z</dcterms:modified>
</cp:coreProperties>
</file>

<file path=docProps/thumbnail.jpeg>
</file>